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92" r:id="rId4"/>
    <p:sldId id="300" r:id="rId5"/>
    <p:sldId id="298" r:id="rId6"/>
    <p:sldId id="301" r:id="rId7"/>
    <p:sldId id="306" r:id="rId8"/>
    <p:sldId id="290" r:id="rId9"/>
    <p:sldId id="297" r:id="rId10"/>
    <p:sldId id="303" r:id="rId11"/>
    <p:sldId id="291" r:id="rId12"/>
    <p:sldId id="294" r:id="rId13"/>
    <p:sldId id="308" r:id="rId14"/>
    <p:sldId id="293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241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7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2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6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7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61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09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05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54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2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3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609860"/>
            <a:ext cx="4995334" cy="418134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1609859"/>
            <a:ext cx="4995332" cy="418134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0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4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7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4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7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3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208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627763"/>
            <a:ext cx="10131425" cy="4163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EB5EAC-0E2E-4E1C-AEF8-2B6B9F251CBE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7F76841-FE91-4D3F-A7DA-4C85D789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6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5AE8-EEAF-4206-99D8-813FE82D5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Fluvial Geomorphology:</a:t>
            </a:r>
            <a:br>
              <a:rPr lang="en-US" dirty="0"/>
            </a:br>
            <a:r>
              <a:rPr lang="en-US" dirty="0"/>
              <a:t>Sinuosity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EEA35-3677-4860-8F47-6D044D2C5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Zach </a:t>
            </a:r>
            <a:r>
              <a:rPr lang="en-US" dirty="0" err="1"/>
              <a:t>HIlgendorf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FE55-B30D-4FBC-AE35-DFEA94F6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Sinuosity?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565E9-8446-4F5E-B934-FB1E5F7B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Sinuosity = Channel Length / Valley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3B800-D2D3-446D-BB69-AD2C14FF8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609" y="2752531"/>
            <a:ext cx="575862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759A44-75AF-468D-AE34-ED76DFB5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3" y="2752531"/>
            <a:ext cx="5758628" cy="3429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2F825-6E40-4E65-80C5-3770250F2ECF}"/>
              </a:ext>
            </a:extLst>
          </p:cNvPr>
          <p:cNvSpPr txBox="1"/>
          <p:nvPr/>
        </p:nvSpPr>
        <p:spPr>
          <a:xfrm>
            <a:off x="6232763" y="2721551"/>
            <a:ext cx="3749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Minnesota River, Minnesota, USA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960F6-B8F6-4D0E-8529-CDC795A8C4F4}"/>
              </a:ext>
            </a:extLst>
          </p:cNvPr>
          <p:cNvSpPr txBox="1"/>
          <p:nvPr/>
        </p:nvSpPr>
        <p:spPr>
          <a:xfrm>
            <a:off x="200609" y="2752531"/>
            <a:ext cx="207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Lena River, Russia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C867A5-2C17-4FC1-9C43-9154F4596F16}"/>
              </a:ext>
            </a:extLst>
          </p:cNvPr>
          <p:cNvSpPr/>
          <p:nvPr/>
        </p:nvSpPr>
        <p:spPr>
          <a:xfrm>
            <a:off x="6242178" y="3489651"/>
            <a:ext cx="5589073" cy="2715208"/>
          </a:xfrm>
          <a:custGeom>
            <a:avLst/>
            <a:gdLst>
              <a:gd name="connsiteX0" fmla="*/ 0 w 5589073"/>
              <a:gd name="connsiteY0" fmla="*/ 0 h 2715208"/>
              <a:gd name="connsiteX1" fmla="*/ 46653 w 5589073"/>
              <a:gd name="connsiteY1" fmla="*/ 9330 h 2715208"/>
              <a:gd name="connsiteX2" fmla="*/ 130629 w 5589073"/>
              <a:gd name="connsiteY2" fmla="*/ 18661 h 2715208"/>
              <a:gd name="connsiteX3" fmla="*/ 186612 w 5589073"/>
              <a:gd name="connsiteY3" fmla="*/ 27991 h 2715208"/>
              <a:gd name="connsiteX4" fmla="*/ 214604 w 5589073"/>
              <a:gd name="connsiteY4" fmla="*/ 46653 h 2715208"/>
              <a:gd name="connsiteX5" fmla="*/ 233265 w 5589073"/>
              <a:gd name="connsiteY5" fmla="*/ 74644 h 2715208"/>
              <a:gd name="connsiteX6" fmla="*/ 289249 w 5589073"/>
              <a:gd name="connsiteY6" fmla="*/ 93306 h 2715208"/>
              <a:gd name="connsiteX7" fmla="*/ 429208 w 5589073"/>
              <a:gd name="connsiteY7" fmla="*/ 111967 h 2715208"/>
              <a:gd name="connsiteX8" fmla="*/ 485192 w 5589073"/>
              <a:gd name="connsiteY8" fmla="*/ 130628 h 2715208"/>
              <a:gd name="connsiteX9" fmla="*/ 559837 w 5589073"/>
              <a:gd name="connsiteY9" fmla="*/ 149289 h 2715208"/>
              <a:gd name="connsiteX10" fmla="*/ 578498 w 5589073"/>
              <a:gd name="connsiteY10" fmla="*/ 167951 h 2715208"/>
              <a:gd name="connsiteX11" fmla="*/ 606490 w 5589073"/>
              <a:gd name="connsiteY11" fmla="*/ 177281 h 2715208"/>
              <a:gd name="connsiteX12" fmla="*/ 643812 w 5589073"/>
              <a:gd name="connsiteY12" fmla="*/ 195942 h 2715208"/>
              <a:gd name="connsiteX13" fmla="*/ 671804 w 5589073"/>
              <a:gd name="connsiteY13" fmla="*/ 214604 h 2715208"/>
              <a:gd name="connsiteX14" fmla="*/ 709127 w 5589073"/>
              <a:gd name="connsiteY14" fmla="*/ 233265 h 2715208"/>
              <a:gd name="connsiteX15" fmla="*/ 737118 w 5589073"/>
              <a:gd name="connsiteY15" fmla="*/ 251926 h 2715208"/>
              <a:gd name="connsiteX16" fmla="*/ 765110 w 5589073"/>
              <a:gd name="connsiteY16" fmla="*/ 261257 h 2715208"/>
              <a:gd name="connsiteX17" fmla="*/ 793102 w 5589073"/>
              <a:gd name="connsiteY17" fmla="*/ 279918 h 2715208"/>
              <a:gd name="connsiteX18" fmla="*/ 858416 w 5589073"/>
              <a:gd name="connsiteY18" fmla="*/ 298579 h 2715208"/>
              <a:gd name="connsiteX19" fmla="*/ 886408 w 5589073"/>
              <a:gd name="connsiteY19" fmla="*/ 317240 h 2715208"/>
              <a:gd name="connsiteX20" fmla="*/ 923731 w 5589073"/>
              <a:gd name="connsiteY20" fmla="*/ 354563 h 2715208"/>
              <a:gd name="connsiteX21" fmla="*/ 951722 w 5589073"/>
              <a:gd name="connsiteY21" fmla="*/ 363893 h 2715208"/>
              <a:gd name="connsiteX22" fmla="*/ 1035698 w 5589073"/>
              <a:gd name="connsiteY22" fmla="*/ 401216 h 2715208"/>
              <a:gd name="connsiteX23" fmla="*/ 1129004 w 5589073"/>
              <a:gd name="connsiteY23" fmla="*/ 429208 h 2715208"/>
              <a:gd name="connsiteX24" fmla="*/ 1184988 w 5589073"/>
              <a:gd name="connsiteY24" fmla="*/ 466530 h 2715208"/>
              <a:gd name="connsiteX25" fmla="*/ 1212980 w 5589073"/>
              <a:gd name="connsiteY25" fmla="*/ 494522 h 2715208"/>
              <a:gd name="connsiteX26" fmla="*/ 1240971 w 5589073"/>
              <a:gd name="connsiteY26" fmla="*/ 503853 h 2715208"/>
              <a:gd name="connsiteX27" fmla="*/ 1268963 w 5589073"/>
              <a:gd name="connsiteY27" fmla="*/ 522514 h 2715208"/>
              <a:gd name="connsiteX28" fmla="*/ 1296955 w 5589073"/>
              <a:gd name="connsiteY28" fmla="*/ 531844 h 2715208"/>
              <a:gd name="connsiteX29" fmla="*/ 1371600 w 5589073"/>
              <a:gd name="connsiteY29" fmla="*/ 569167 h 2715208"/>
              <a:gd name="connsiteX30" fmla="*/ 1427584 w 5589073"/>
              <a:gd name="connsiteY30" fmla="*/ 587828 h 2715208"/>
              <a:gd name="connsiteX31" fmla="*/ 1483567 w 5589073"/>
              <a:gd name="connsiteY31" fmla="*/ 615820 h 2715208"/>
              <a:gd name="connsiteX32" fmla="*/ 1539551 w 5589073"/>
              <a:gd name="connsiteY32" fmla="*/ 643812 h 2715208"/>
              <a:gd name="connsiteX33" fmla="*/ 1567543 w 5589073"/>
              <a:gd name="connsiteY33" fmla="*/ 662473 h 2715208"/>
              <a:gd name="connsiteX34" fmla="*/ 1604865 w 5589073"/>
              <a:gd name="connsiteY34" fmla="*/ 681134 h 2715208"/>
              <a:gd name="connsiteX35" fmla="*/ 1632857 w 5589073"/>
              <a:gd name="connsiteY35" fmla="*/ 699795 h 2715208"/>
              <a:gd name="connsiteX36" fmla="*/ 1660849 w 5589073"/>
              <a:gd name="connsiteY36" fmla="*/ 709126 h 2715208"/>
              <a:gd name="connsiteX37" fmla="*/ 1716833 w 5589073"/>
              <a:gd name="connsiteY37" fmla="*/ 737118 h 2715208"/>
              <a:gd name="connsiteX38" fmla="*/ 1726163 w 5589073"/>
              <a:gd name="connsiteY38" fmla="*/ 765110 h 2715208"/>
              <a:gd name="connsiteX39" fmla="*/ 1800808 w 5589073"/>
              <a:gd name="connsiteY39" fmla="*/ 821093 h 2715208"/>
              <a:gd name="connsiteX40" fmla="*/ 1875453 w 5589073"/>
              <a:gd name="connsiteY40" fmla="*/ 877077 h 2715208"/>
              <a:gd name="connsiteX41" fmla="*/ 1903445 w 5589073"/>
              <a:gd name="connsiteY41" fmla="*/ 886408 h 2715208"/>
              <a:gd name="connsiteX42" fmla="*/ 1959429 w 5589073"/>
              <a:gd name="connsiteY42" fmla="*/ 923730 h 2715208"/>
              <a:gd name="connsiteX43" fmla="*/ 2015412 w 5589073"/>
              <a:gd name="connsiteY43" fmla="*/ 942391 h 2715208"/>
              <a:gd name="connsiteX44" fmla="*/ 2043404 w 5589073"/>
              <a:gd name="connsiteY44" fmla="*/ 951722 h 2715208"/>
              <a:gd name="connsiteX45" fmla="*/ 2099388 w 5589073"/>
              <a:gd name="connsiteY45" fmla="*/ 989044 h 2715208"/>
              <a:gd name="connsiteX46" fmla="*/ 2155371 w 5589073"/>
              <a:gd name="connsiteY46" fmla="*/ 1017036 h 2715208"/>
              <a:gd name="connsiteX47" fmla="*/ 2202025 w 5589073"/>
              <a:gd name="connsiteY47" fmla="*/ 1054359 h 2715208"/>
              <a:gd name="connsiteX48" fmla="*/ 2258008 w 5589073"/>
              <a:gd name="connsiteY48" fmla="*/ 1082351 h 2715208"/>
              <a:gd name="connsiteX49" fmla="*/ 2313992 w 5589073"/>
              <a:gd name="connsiteY49" fmla="*/ 1110342 h 2715208"/>
              <a:gd name="connsiteX50" fmla="*/ 2360645 w 5589073"/>
              <a:gd name="connsiteY50" fmla="*/ 1156995 h 2715208"/>
              <a:gd name="connsiteX51" fmla="*/ 2416629 w 5589073"/>
              <a:gd name="connsiteY51" fmla="*/ 1175657 h 2715208"/>
              <a:gd name="connsiteX52" fmla="*/ 2463282 w 5589073"/>
              <a:gd name="connsiteY52" fmla="*/ 1212979 h 2715208"/>
              <a:gd name="connsiteX53" fmla="*/ 2556588 w 5589073"/>
              <a:gd name="connsiteY53" fmla="*/ 1259632 h 2715208"/>
              <a:gd name="connsiteX54" fmla="*/ 2584580 w 5589073"/>
              <a:gd name="connsiteY54" fmla="*/ 1278293 h 2715208"/>
              <a:gd name="connsiteX55" fmla="*/ 2621902 w 5589073"/>
              <a:gd name="connsiteY55" fmla="*/ 1334277 h 2715208"/>
              <a:gd name="connsiteX56" fmla="*/ 2677886 w 5589073"/>
              <a:gd name="connsiteY56" fmla="*/ 1352938 h 2715208"/>
              <a:gd name="connsiteX57" fmla="*/ 2705878 w 5589073"/>
              <a:gd name="connsiteY57" fmla="*/ 1371600 h 2715208"/>
              <a:gd name="connsiteX58" fmla="*/ 2789853 w 5589073"/>
              <a:gd name="connsiteY58" fmla="*/ 1418253 h 2715208"/>
              <a:gd name="connsiteX59" fmla="*/ 2817845 w 5589073"/>
              <a:gd name="connsiteY59" fmla="*/ 1446244 h 2715208"/>
              <a:gd name="connsiteX60" fmla="*/ 2855167 w 5589073"/>
              <a:gd name="connsiteY60" fmla="*/ 1455575 h 2715208"/>
              <a:gd name="connsiteX61" fmla="*/ 2883159 w 5589073"/>
              <a:gd name="connsiteY61" fmla="*/ 1464906 h 2715208"/>
              <a:gd name="connsiteX62" fmla="*/ 2948474 w 5589073"/>
              <a:gd name="connsiteY62" fmla="*/ 1483567 h 2715208"/>
              <a:gd name="connsiteX63" fmla="*/ 2976465 w 5589073"/>
              <a:gd name="connsiteY63" fmla="*/ 1502228 h 2715208"/>
              <a:gd name="connsiteX64" fmla="*/ 3041780 w 5589073"/>
              <a:gd name="connsiteY64" fmla="*/ 1520889 h 2715208"/>
              <a:gd name="connsiteX65" fmla="*/ 3097763 w 5589073"/>
              <a:gd name="connsiteY65" fmla="*/ 1539551 h 2715208"/>
              <a:gd name="connsiteX66" fmla="*/ 3125755 w 5589073"/>
              <a:gd name="connsiteY66" fmla="*/ 1548881 h 2715208"/>
              <a:gd name="connsiteX67" fmla="*/ 3163078 w 5589073"/>
              <a:gd name="connsiteY67" fmla="*/ 1558212 h 2715208"/>
              <a:gd name="connsiteX68" fmla="*/ 3191069 w 5589073"/>
              <a:gd name="connsiteY68" fmla="*/ 1576873 h 2715208"/>
              <a:gd name="connsiteX69" fmla="*/ 3247053 w 5589073"/>
              <a:gd name="connsiteY69" fmla="*/ 1595534 h 2715208"/>
              <a:gd name="connsiteX70" fmla="*/ 3303037 w 5589073"/>
              <a:gd name="connsiteY70" fmla="*/ 1623526 h 2715208"/>
              <a:gd name="connsiteX71" fmla="*/ 3359020 w 5589073"/>
              <a:gd name="connsiteY71" fmla="*/ 1651518 h 2715208"/>
              <a:gd name="connsiteX72" fmla="*/ 3377682 w 5589073"/>
              <a:gd name="connsiteY72" fmla="*/ 1670179 h 2715208"/>
              <a:gd name="connsiteX73" fmla="*/ 3405674 w 5589073"/>
              <a:gd name="connsiteY73" fmla="*/ 1679510 h 2715208"/>
              <a:gd name="connsiteX74" fmla="*/ 3461657 w 5589073"/>
              <a:gd name="connsiteY74" fmla="*/ 1716832 h 2715208"/>
              <a:gd name="connsiteX75" fmla="*/ 3489649 w 5589073"/>
              <a:gd name="connsiteY75" fmla="*/ 1735493 h 2715208"/>
              <a:gd name="connsiteX76" fmla="*/ 3508310 w 5589073"/>
              <a:gd name="connsiteY76" fmla="*/ 1754155 h 2715208"/>
              <a:gd name="connsiteX77" fmla="*/ 3564294 w 5589073"/>
              <a:gd name="connsiteY77" fmla="*/ 1772816 h 2715208"/>
              <a:gd name="connsiteX78" fmla="*/ 3620278 w 5589073"/>
              <a:gd name="connsiteY78" fmla="*/ 1810138 h 2715208"/>
              <a:gd name="connsiteX79" fmla="*/ 3676261 w 5589073"/>
              <a:gd name="connsiteY79" fmla="*/ 1828800 h 2715208"/>
              <a:gd name="connsiteX80" fmla="*/ 3704253 w 5589073"/>
              <a:gd name="connsiteY80" fmla="*/ 1838130 h 2715208"/>
              <a:gd name="connsiteX81" fmla="*/ 3760237 w 5589073"/>
              <a:gd name="connsiteY81" fmla="*/ 1866122 h 2715208"/>
              <a:gd name="connsiteX82" fmla="*/ 3844212 w 5589073"/>
              <a:gd name="connsiteY82" fmla="*/ 1903444 h 2715208"/>
              <a:gd name="connsiteX83" fmla="*/ 3909527 w 5589073"/>
              <a:gd name="connsiteY83" fmla="*/ 1922106 h 2715208"/>
              <a:gd name="connsiteX84" fmla="*/ 3965510 w 5589073"/>
              <a:gd name="connsiteY84" fmla="*/ 1950097 h 2715208"/>
              <a:gd name="connsiteX85" fmla="*/ 4002833 w 5589073"/>
              <a:gd name="connsiteY85" fmla="*/ 1987420 h 2715208"/>
              <a:gd name="connsiteX86" fmla="*/ 4077478 w 5589073"/>
              <a:gd name="connsiteY86" fmla="*/ 2034073 h 2715208"/>
              <a:gd name="connsiteX87" fmla="*/ 4161453 w 5589073"/>
              <a:gd name="connsiteY87" fmla="*/ 2099387 h 2715208"/>
              <a:gd name="connsiteX88" fmla="*/ 4245429 w 5589073"/>
              <a:gd name="connsiteY88" fmla="*/ 2136710 h 2715208"/>
              <a:gd name="connsiteX89" fmla="*/ 4273420 w 5589073"/>
              <a:gd name="connsiteY89" fmla="*/ 2146040 h 2715208"/>
              <a:gd name="connsiteX90" fmla="*/ 4348065 w 5589073"/>
              <a:gd name="connsiteY90" fmla="*/ 2174032 h 2715208"/>
              <a:gd name="connsiteX91" fmla="*/ 4422710 w 5589073"/>
              <a:gd name="connsiteY91" fmla="*/ 2211355 h 2715208"/>
              <a:gd name="connsiteX92" fmla="*/ 4450702 w 5589073"/>
              <a:gd name="connsiteY92" fmla="*/ 2220685 h 2715208"/>
              <a:gd name="connsiteX93" fmla="*/ 4553339 w 5589073"/>
              <a:gd name="connsiteY93" fmla="*/ 2248677 h 2715208"/>
              <a:gd name="connsiteX94" fmla="*/ 4665306 w 5589073"/>
              <a:gd name="connsiteY94" fmla="*/ 2267338 h 2715208"/>
              <a:gd name="connsiteX95" fmla="*/ 4721290 w 5589073"/>
              <a:gd name="connsiteY95" fmla="*/ 2295330 h 2715208"/>
              <a:gd name="connsiteX96" fmla="*/ 4777274 w 5589073"/>
              <a:gd name="connsiteY96" fmla="*/ 2313991 h 2715208"/>
              <a:gd name="connsiteX97" fmla="*/ 4805265 w 5589073"/>
              <a:gd name="connsiteY97" fmla="*/ 2332653 h 2715208"/>
              <a:gd name="connsiteX98" fmla="*/ 4833257 w 5589073"/>
              <a:gd name="connsiteY98" fmla="*/ 2341983 h 2715208"/>
              <a:gd name="connsiteX99" fmla="*/ 4879910 w 5589073"/>
              <a:gd name="connsiteY99" fmla="*/ 2360644 h 2715208"/>
              <a:gd name="connsiteX100" fmla="*/ 4917233 w 5589073"/>
              <a:gd name="connsiteY100" fmla="*/ 2397967 h 2715208"/>
              <a:gd name="connsiteX101" fmla="*/ 4945225 w 5589073"/>
              <a:gd name="connsiteY101" fmla="*/ 2425959 h 2715208"/>
              <a:gd name="connsiteX102" fmla="*/ 5001208 w 5589073"/>
              <a:gd name="connsiteY102" fmla="*/ 2444620 h 2715208"/>
              <a:gd name="connsiteX103" fmla="*/ 5057192 w 5589073"/>
              <a:gd name="connsiteY103" fmla="*/ 2481942 h 2715208"/>
              <a:gd name="connsiteX104" fmla="*/ 5085184 w 5589073"/>
              <a:gd name="connsiteY104" fmla="*/ 2500604 h 2715208"/>
              <a:gd name="connsiteX105" fmla="*/ 5113176 w 5589073"/>
              <a:gd name="connsiteY105" fmla="*/ 2509934 h 2715208"/>
              <a:gd name="connsiteX106" fmla="*/ 5141167 w 5589073"/>
              <a:gd name="connsiteY106" fmla="*/ 2528595 h 2715208"/>
              <a:gd name="connsiteX107" fmla="*/ 5197151 w 5589073"/>
              <a:gd name="connsiteY107" fmla="*/ 2547257 h 2715208"/>
              <a:gd name="connsiteX108" fmla="*/ 5253135 w 5589073"/>
              <a:gd name="connsiteY108" fmla="*/ 2584579 h 2715208"/>
              <a:gd name="connsiteX109" fmla="*/ 5281127 w 5589073"/>
              <a:gd name="connsiteY109" fmla="*/ 2593910 h 2715208"/>
              <a:gd name="connsiteX110" fmla="*/ 5346441 w 5589073"/>
              <a:gd name="connsiteY110" fmla="*/ 2621902 h 2715208"/>
              <a:gd name="connsiteX111" fmla="*/ 5402425 w 5589073"/>
              <a:gd name="connsiteY111" fmla="*/ 2649893 h 2715208"/>
              <a:gd name="connsiteX112" fmla="*/ 5430416 w 5589073"/>
              <a:gd name="connsiteY112" fmla="*/ 2668555 h 2715208"/>
              <a:gd name="connsiteX113" fmla="*/ 5486400 w 5589073"/>
              <a:gd name="connsiteY113" fmla="*/ 2687216 h 2715208"/>
              <a:gd name="connsiteX114" fmla="*/ 5542384 w 5589073"/>
              <a:gd name="connsiteY114" fmla="*/ 2705877 h 2715208"/>
              <a:gd name="connsiteX115" fmla="*/ 5570376 w 5589073"/>
              <a:gd name="connsiteY115" fmla="*/ 2715208 h 2715208"/>
              <a:gd name="connsiteX116" fmla="*/ 5589037 w 5589073"/>
              <a:gd name="connsiteY116" fmla="*/ 2677885 h 271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589073" h="2715208">
                <a:moveTo>
                  <a:pt x="0" y="0"/>
                </a:moveTo>
                <a:cubicBezTo>
                  <a:pt x="15551" y="3110"/>
                  <a:pt x="30953" y="7087"/>
                  <a:pt x="46653" y="9330"/>
                </a:cubicBezTo>
                <a:cubicBezTo>
                  <a:pt x="74534" y="13313"/>
                  <a:pt x="102712" y="14939"/>
                  <a:pt x="130629" y="18661"/>
                </a:cubicBezTo>
                <a:cubicBezTo>
                  <a:pt x="149381" y="21161"/>
                  <a:pt x="167951" y="24881"/>
                  <a:pt x="186612" y="27991"/>
                </a:cubicBezTo>
                <a:cubicBezTo>
                  <a:pt x="195943" y="34212"/>
                  <a:pt x="206674" y="38723"/>
                  <a:pt x="214604" y="46653"/>
                </a:cubicBezTo>
                <a:cubicBezTo>
                  <a:pt x="222533" y="54582"/>
                  <a:pt x="223756" y="68701"/>
                  <a:pt x="233265" y="74644"/>
                </a:cubicBezTo>
                <a:cubicBezTo>
                  <a:pt x="249946" y="85070"/>
                  <a:pt x="270588" y="87086"/>
                  <a:pt x="289249" y="93306"/>
                </a:cubicBezTo>
                <a:cubicBezTo>
                  <a:pt x="352765" y="114478"/>
                  <a:pt x="307463" y="101821"/>
                  <a:pt x="429208" y="111967"/>
                </a:cubicBezTo>
                <a:cubicBezTo>
                  <a:pt x="447869" y="118187"/>
                  <a:pt x="466109" y="125857"/>
                  <a:pt x="485192" y="130628"/>
                </a:cubicBezTo>
                <a:lnTo>
                  <a:pt x="559837" y="149289"/>
                </a:lnTo>
                <a:cubicBezTo>
                  <a:pt x="566057" y="155510"/>
                  <a:pt x="570955" y="163425"/>
                  <a:pt x="578498" y="167951"/>
                </a:cubicBezTo>
                <a:cubicBezTo>
                  <a:pt x="586932" y="173011"/>
                  <a:pt x="597450" y="173407"/>
                  <a:pt x="606490" y="177281"/>
                </a:cubicBezTo>
                <a:cubicBezTo>
                  <a:pt x="619275" y="182760"/>
                  <a:pt x="631736" y="189041"/>
                  <a:pt x="643812" y="195942"/>
                </a:cubicBezTo>
                <a:cubicBezTo>
                  <a:pt x="653549" y="201506"/>
                  <a:pt x="662067" y="209040"/>
                  <a:pt x="671804" y="214604"/>
                </a:cubicBezTo>
                <a:cubicBezTo>
                  <a:pt x="683881" y="221505"/>
                  <a:pt x="697050" y="226364"/>
                  <a:pt x="709127" y="233265"/>
                </a:cubicBezTo>
                <a:cubicBezTo>
                  <a:pt x="718863" y="238829"/>
                  <a:pt x="727088" y="246911"/>
                  <a:pt x="737118" y="251926"/>
                </a:cubicBezTo>
                <a:cubicBezTo>
                  <a:pt x="745915" y="256325"/>
                  <a:pt x="756313" y="256858"/>
                  <a:pt x="765110" y="261257"/>
                </a:cubicBezTo>
                <a:cubicBezTo>
                  <a:pt x="775140" y="266272"/>
                  <a:pt x="783072" y="274903"/>
                  <a:pt x="793102" y="279918"/>
                </a:cubicBezTo>
                <a:cubicBezTo>
                  <a:pt x="806491" y="286613"/>
                  <a:pt x="846453" y="295588"/>
                  <a:pt x="858416" y="298579"/>
                </a:cubicBezTo>
                <a:cubicBezTo>
                  <a:pt x="867747" y="304799"/>
                  <a:pt x="877894" y="309942"/>
                  <a:pt x="886408" y="317240"/>
                </a:cubicBezTo>
                <a:cubicBezTo>
                  <a:pt x="899767" y="328690"/>
                  <a:pt x="907040" y="348999"/>
                  <a:pt x="923731" y="354563"/>
                </a:cubicBezTo>
                <a:lnTo>
                  <a:pt x="951722" y="363893"/>
                </a:lnTo>
                <a:cubicBezTo>
                  <a:pt x="988485" y="388402"/>
                  <a:pt x="982400" y="387892"/>
                  <a:pt x="1035698" y="401216"/>
                </a:cubicBezTo>
                <a:cubicBezTo>
                  <a:pt x="1056565" y="406432"/>
                  <a:pt x="1115370" y="420119"/>
                  <a:pt x="1129004" y="429208"/>
                </a:cubicBezTo>
                <a:cubicBezTo>
                  <a:pt x="1147665" y="441649"/>
                  <a:pt x="1169129" y="450671"/>
                  <a:pt x="1184988" y="466530"/>
                </a:cubicBezTo>
                <a:cubicBezTo>
                  <a:pt x="1194319" y="475861"/>
                  <a:pt x="1202001" y="487202"/>
                  <a:pt x="1212980" y="494522"/>
                </a:cubicBezTo>
                <a:cubicBezTo>
                  <a:pt x="1221163" y="499978"/>
                  <a:pt x="1232174" y="499455"/>
                  <a:pt x="1240971" y="503853"/>
                </a:cubicBezTo>
                <a:cubicBezTo>
                  <a:pt x="1251001" y="508868"/>
                  <a:pt x="1258933" y="517499"/>
                  <a:pt x="1268963" y="522514"/>
                </a:cubicBezTo>
                <a:cubicBezTo>
                  <a:pt x="1277760" y="526912"/>
                  <a:pt x="1288001" y="527774"/>
                  <a:pt x="1296955" y="531844"/>
                </a:cubicBezTo>
                <a:cubicBezTo>
                  <a:pt x="1322280" y="543355"/>
                  <a:pt x="1345209" y="560370"/>
                  <a:pt x="1371600" y="569167"/>
                </a:cubicBezTo>
                <a:cubicBezTo>
                  <a:pt x="1390261" y="575387"/>
                  <a:pt x="1411217" y="576917"/>
                  <a:pt x="1427584" y="587828"/>
                </a:cubicBezTo>
                <a:cubicBezTo>
                  <a:pt x="1463759" y="611944"/>
                  <a:pt x="1444938" y="602943"/>
                  <a:pt x="1483567" y="615820"/>
                </a:cubicBezTo>
                <a:cubicBezTo>
                  <a:pt x="1521128" y="653379"/>
                  <a:pt x="1479364" y="618017"/>
                  <a:pt x="1539551" y="643812"/>
                </a:cubicBezTo>
                <a:cubicBezTo>
                  <a:pt x="1549858" y="648229"/>
                  <a:pt x="1557806" y="656909"/>
                  <a:pt x="1567543" y="662473"/>
                </a:cubicBezTo>
                <a:cubicBezTo>
                  <a:pt x="1579619" y="669374"/>
                  <a:pt x="1592789" y="674233"/>
                  <a:pt x="1604865" y="681134"/>
                </a:cubicBezTo>
                <a:cubicBezTo>
                  <a:pt x="1614602" y="686698"/>
                  <a:pt x="1622827" y="694780"/>
                  <a:pt x="1632857" y="699795"/>
                </a:cubicBezTo>
                <a:cubicBezTo>
                  <a:pt x="1641654" y="704194"/>
                  <a:pt x="1652052" y="704727"/>
                  <a:pt x="1660849" y="709126"/>
                </a:cubicBezTo>
                <a:cubicBezTo>
                  <a:pt x="1733200" y="745302"/>
                  <a:pt x="1646474" y="713664"/>
                  <a:pt x="1716833" y="737118"/>
                </a:cubicBezTo>
                <a:cubicBezTo>
                  <a:pt x="1719943" y="746449"/>
                  <a:pt x="1720262" y="757242"/>
                  <a:pt x="1726163" y="765110"/>
                </a:cubicBezTo>
                <a:cubicBezTo>
                  <a:pt x="1761901" y="812762"/>
                  <a:pt x="1759943" y="807472"/>
                  <a:pt x="1800808" y="821093"/>
                </a:cubicBezTo>
                <a:cubicBezTo>
                  <a:pt x="1822914" y="843200"/>
                  <a:pt x="1843797" y="866525"/>
                  <a:pt x="1875453" y="877077"/>
                </a:cubicBezTo>
                <a:cubicBezTo>
                  <a:pt x="1884784" y="880187"/>
                  <a:pt x="1894847" y="881632"/>
                  <a:pt x="1903445" y="886408"/>
                </a:cubicBezTo>
                <a:cubicBezTo>
                  <a:pt x="1923051" y="897300"/>
                  <a:pt x="1938152" y="916638"/>
                  <a:pt x="1959429" y="923730"/>
                </a:cubicBezTo>
                <a:lnTo>
                  <a:pt x="2015412" y="942391"/>
                </a:lnTo>
                <a:lnTo>
                  <a:pt x="2043404" y="951722"/>
                </a:lnTo>
                <a:cubicBezTo>
                  <a:pt x="2096470" y="1004788"/>
                  <a:pt x="2045372" y="962036"/>
                  <a:pt x="2099388" y="989044"/>
                </a:cubicBezTo>
                <a:cubicBezTo>
                  <a:pt x="2171741" y="1025220"/>
                  <a:pt x="2085013" y="993584"/>
                  <a:pt x="2155371" y="1017036"/>
                </a:cubicBezTo>
                <a:cubicBezTo>
                  <a:pt x="2241515" y="1074464"/>
                  <a:pt x="2135556" y="1001183"/>
                  <a:pt x="2202025" y="1054359"/>
                </a:cubicBezTo>
                <a:cubicBezTo>
                  <a:pt x="2246588" y="1090010"/>
                  <a:pt x="2212020" y="1059357"/>
                  <a:pt x="2258008" y="1082351"/>
                </a:cubicBezTo>
                <a:cubicBezTo>
                  <a:pt x="2330351" y="1118523"/>
                  <a:pt x="2243640" y="1086893"/>
                  <a:pt x="2313992" y="1110342"/>
                </a:cubicBezTo>
                <a:cubicBezTo>
                  <a:pt x="2329543" y="1125893"/>
                  <a:pt x="2339781" y="1150040"/>
                  <a:pt x="2360645" y="1156995"/>
                </a:cubicBezTo>
                <a:lnTo>
                  <a:pt x="2416629" y="1175657"/>
                </a:lnTo>
                <a:cubicBezTo>
                  <a:pt x="2451110" y="1227380"/>
                  <a:pt x="2415561" y="1186467"/>
                  <a:pt x="2463282" y="1212979"/>
                </a:cubicBezTo>
                <a:cubicBezTo>
                  <a:pt x="2554174" y="1263475"/>
                  <a:pt x="2483647" y="1241398"/>
                  <a:pt x="2556588" y="1259632"/>
                </a:cubicBezTo>
                <a:cubicBezTo>
                  <a:pt x="2565919" y="1265852"/>
                  <a:pt x="2577196" y="1269854"/>
                  <a:pt x="2584580" y="1278293"/>
                </a:cubicBezTo>
                <a:cubicBezTo>
                  <a:pt x="2599349" y="1295172"/>
                  <a:pt x="2600625" y="1327185"/>
                  <a:pt x="2621902" y="1334277"/>
                </a:cubicBezTo>
                <a:lnTo>
                  <a:pt x="2677886" y="1352938"/>
                </a:lnTo>
                <a:cubicBezTo>
                  <a:pt x="2687217" y="1359159"/>
                  <a:pt x="2695848" y="1366585"/>
                  <a:pt x="2705878" y="1371600"/>
                </a:cubicBezTo>
                <a:cubicBezTo>
                  <a:pt x="2752815" y="1395069"/>
                  <a:pt x="2731003" y="1359405"/>
                  <a:pt x="2789853" y="1418253"/>
                </a:cubicBezTo>
                <a:cubicBezTo>
                  <a:pt x="2799184" y="1427583"/>
                  <a:pt x="2806388" y="1439697"/>
                  <a:pt x="2817845" y="1446244"/>
                </a:cubicBezTo>
                <a:cubicBezTo>
                  <a:pt x="2828979" y="1452606"/>
                  <a:pt x="2842837" y="1452052"/>
                  <a:pt x="2855167" y="1455575"/>
                </a:cubicBezTo>
                <a:cubicBezTo>
                  <a:pt x="2864624" y="1458277"/>
                  <a:pt x="2873702" y="1462204"/>
                  <a:pt x="2883159" y="1464906"/>
                </a:cubicBezTo>
                <a:cubicBezTo>
                  <a:pt x="2897117" y="1468894"/>
                  <a:pt x="2933555" y="1476107"/>
                  <a:pt x="2948474" y="1483567"/>
                </a:cubicBezTo>
                <a:cubicBezTo>
                  <a:pt x="2958504" y="1488582"/>
                  <a:pt x="2966435" y="1497213"/>
                  <a:pt x="2976465" y="1502228"/>
                </a:cubicBezTo>
                <a:cubicBezTo>
                  <a:pt x="2992149" y="1510070"/>
                  <a:pt x="3026825" y="1516402"/>
                  <a:pt x="3041780" y="1520889"/>
                </a:cubicBezTo>
                <a:cubicBezTo>
                  <a:pt x="3060621" y="1526541"/>
                  <a:pt x="3079102" y="1533331"/>
                  <a:pt x="3097763" y="1539551"/>
                </a:cubicBezTo>
                <a:cubicBezTo>
                  <a:pt x="3107094" y="1542661"/>
                  <a:pt x="3116213" y="1546496"/>
                  <a:pt x="3125755" y="1548881"/>
                </a:cubicBezTo>
                <a:lnTo>
                  <a:pt x="3163078" y="1558212"/>
                </a:lnTo>
                <a:cubicBezTo>
                  <a:pt x="3172408" y="1564432"/>
                  <a:pt x="3180822" y="1572319"/>
                  <a:pt x="3191069" y="1576873"/>
                </a:cubicBezTo>
                <a:cubicBezTo>
                  <a:pt x="3209044" y="1584862"/>
                  <a:pt x="3247053" y="1595534"/>
                  <a:pt x="3247053" y="1595534"/>
                </a:cubicBezTo>
                <a:cubicBezTo>
                  <a:pt x="3327274" y="1649014"/>
                  <a:pt x="3225776" y="1584895"/>
                  <a:pt x="3303037" y="1623526"/>
                </a:cubicBezTo>
                <a:cubicBezTo>
                  <a:pt x="3375390" y="1659703"/>
                  <a:pt x="3288661" y="1628063"/>
                  <a:pt x="3359020" y="1651518"/>
                </a:cubicBezTo>
                <a:cubicBezTo>
                  <a:pt x="3365241" y="1657738"/>
                  <a:pt x="3370139" y="1665653"/>
                  <a:pt x="3377682" y="1670179"/>
                </a:cubicBezTo>
                <a:cubicBezTo>
                  <a:pt x="3386116" y="1675239"/>
                  <a:pt x="3397994" y="1673366"/>
                  <a:pt x="3405674" y="1679510"/>
                </a:cubicBezTo>
                <a:cubicBezTo>
                  <a:pt x="3464251" y="1726372"/>
                  <a:pt x="3375945" y="1695405"/>
                  <a:pt x="3461657" y="1716832"/>
                </a:cubicBezTo>
                <a:cubicBezTo>
                  <a:pt x="3470988" y="1723052"/>
                  <a:pt x="3480892" y="1728488"/>
                  <a:pt x="3489649" y="1735493"/>
                </a:cubicBezTo>
                <a:cubicBezTo>
                  <a:pt x="3496518" y="1740989"/>
                  <a:pt x="3500442" y="1750221"/>
                  <a:pt x="3508310" y="1754155"/>
                </a:cubicBezTo>
                <a:cubicBezTo>
                  <a:pt x="3525904" y="1762952"/>
                  <a:pt x="3547927" y="1761905"/>
                  <a:pt x="3564294" y="1772816"/>
                </a:cubicBezTo>
                <a:cubicBezTo>
                  <a:pt x="3582955" y="1785257"/>
                  <a:pt x="3599001" y="1803045"/>
                  <a:pt x="3620278" y="1810138"/>
                </a:cubicBezTo>
                <a:lnTo>
                  <a:pt x="3676261" y="1828800"/>
                </a:lnTo>
                <a:lnTo>
                  <a:pt x="3704253" y="1838130"/>
                </a:lnTo>
                <a:cubicBezTo>
                  <a:pt x="3784474" y="1891610"/>
                  <a:pt x="3682976" y="1827491"/>
                  <a:pt x="3760237" y="1866122"/>
                </a:cubicBezTo>
                <a:cubicBezTo>
                  <a:pt x="3821508" y="1896757"/>
                  <a:pt x="3747926" y="1879372"/>
                  <a:pt x="3844212" y="1903444"/>
                </a:cubicBezTo>
                <a:cubicBezTo>
                  <a:pt x="3856171" y="1906434"/>
                  <a:pt x="3896140" y="1915413"/>
                  <a:pt x="3909527" y="1922106"/>
                </a:cubicBezTo>
                <a:cubicBezTo>
                  <a:pt x="3981869" y="1958278"/>
                  <a:pt x="3895158" y="1926648"/>
                  <a:pt x="3965510" y="1950097"/>
                </a:cubicBezTo>
                <a:cubicBezTo>
                  <a:pt x="3977951" y="1962538"/>
                  <a:pt x="3987096" y="1979552"/>
                  <a:pt x="4002833" y="1987420"/>
                </a:cubicBezTo>
                <a:cubicBezTo>
                  <a:pt x="4038587" y="2005297"/>
                  <a:pt x="4046332" y="2006388"/>
                  <a:pt x="4077478" y="2034073"/>
                </a:cubicBezTo>
                <a:cubicBezTo>
                  <a:pt x="4174018" y="2119886"/>
                  <a:pt x="4079129" y="2052344"/>
                  <a:pt x="4161453" y="2099387"/>
                </a:cubicBezTo>
                <a:cubicBezTo>
                  <a:pt x="4223556" y="2134875"/>
                  <a:pt x="4147681" y="2104128"/>
                  <a:pt x="4245429" y="2136710"/>
                </a:cubicBezTo>
                <a:lnTo>
                  <a:pt x="4273420" y="2146040"/>
                </a:lnTo>
                <a:cubicBezTo>
                  <a:pt x="4314369" y="2186989"/>
                  <a:pt x="4264245" y="2144096"/>
                  <a:pt x="4348065" y="2174032"/>
                </a:cubicBezTo>
                <a:cubicBezTo>
                  <a:pt x="4374263" y="2183388"/>
                  <a:pt x="4397828" y="2198914"/>
                  <a:pt x="4422710" y="2211355"/>
                </a:cubicBezTo>
                <a:cubicBezTo>
                  <a:pt x="4431507" y="2215754"/>
                  <a:pt x="4441371" y="2217575"/>
                  <a:pt x="4450702" y="2220685"/>
                </a:cubicBezTo>
                <a:cubicBezTo>
                  <a:pt x="4500157" y="2253655"/>
                  <a:pt x="4466226" y="2237061"/>
                  <a:pt x="4553339" y="2248677"/>
                </a:cubicBezTo>
                <a:cubicBezTo>
                  <a:pt x="4587184" y="2253190"/>
                  <a:pt x="4631102" y="2258787"/>
                  <a:pt x="4665306" y="2267338"/>
                </a:cubicBezTo>
                <a:cubicBezTo>
                  <a:pt x="4723638" y="2281921"/>
                  <a:pt x="4662651" y="2269269"/>
                  <a:pt x="4721290" y="2295330"/>
                </a:cubicBezTo>
                <a:cubicBezTo>
                  <a:pt x="4739265" y="2303319"/>
                  <a:pt x="4777274" y="2313991"/>
                  <a:pt x="4777274" y="2313991"/>
                </a:cubicBezTo>
                <a:cubicBezTo>
                  <a:pt x="4786604" y="2320212"/>
                  <a:pt x="4795235" y="2327638"/>
                  <a:pt x="4805265" y="2332653"/>
                </a:cubicBezTo>
                <a:cubicBezTo>
                  <a:pt x="4814062" y="2337052"/>
                  <a:pt x="4824048" y="2338530"/>
                  <a:pt x="4833257" y="2341983"/>
                </a:cubicBezTo>
                <a:cubicBezTo>
                  <a:pt x="4848940" y="2347864"/>
                  <a:pt x="4864359" y="2354424"/>
                  <a:pt x="4879910" y="2360644"/>
                </a:cubicBezTo>
                <a:lnTo>
                  <a:pt x="4917233" y="2397967"/>
                </a:lnTo>
                <a:cubicBezTo>
                  <a:pt x="4926564" y="2407298"/>
                  <a:pt x="4932707" y="2421786"/>
                  <a:pt x="4945225" y="2425959"/>
                </a:cubicBezTo>
                <a:cubicBezTo>
                  <a:pt x="4963886" y="2432179"/>
                  <a:pt x="4984841" y="2433709"/>
                  <a:pt x="5001208" y="2444620"/>
                </a:cubicBezTo>
                <a:lnTo>
                  <a:pt x="5057192" y="2481942"/>
                </a:lnTo>
                <a:cubicBezTo>
                  <a:pt x="5066523" y="2488163"/>
                  <a:pt x="5074545" y="2497058"/>
                  <a:pt x="5085184" y="2500604"/>
                </a:cubicBezTo>
                <a:lnTo>
                  <a:pt x="5113176" y="2509934"/>
                </a:lnTo>
                <a:cubicBezTo>
                  <a:pt x="5122506" y="2516154"/>
                  <a:pt x="5130920" y="2524041"/>
                  <a:pt x="5141167" y="2528595"/>
                </a:cubicBezTo>
                <a:cubicBezTo>
                  <a:pt x="5159142" y="2536584"/>
                  <a:pt x="5180784" y="2536346"/>
                  <a:pt x="5197151" y="2547257"/>
                </a:cubicBezTo>
                <a:cubicBezTo>
                  <a:pt x="5215812" y="2559698"/>
                  <a:pt x="5231858" y="2577486"/>
                  <a:pt x="5253135" y="2584579"/>
                </a:cubicBezTo>
                <a:cubicBezTo>
                  <a:pt x="5262466" y="2587689"/>
                  <a:pt x="5272330" y="2589511"/>
                  <a:pt x="5281127" y="2593910"/>
                </a:cubicBezTo>
                <a:cubicBezTo>
                  <a:pt x="5345562" y="2626128"/>
                  <a:pt x="5268764" y="2602482"/>
                  <a:pt x="5346441" y="2621902"/>
                </a:cubicBezTo>
                <a:cubicBezTo>
                  <a:pt x="5426676" y="2675391"/>
                  <a:pt x="5325151" y="2611255"/>
                  <a:pt x="5402425" y="2649893"/>
                </a:cubicBezTo>
                <a:cubicBezTo>
                  <a:pt x="5412455" y="2654908"/>
                  <a:pt x="5420169" y="2664001"/>
                  <a:pt x="5430416" y="2668555"/>
                </a:cubicBezTo>
                <a:cubicBezTo>
                  <a:pt x="5448391" y="2676544"/>
                  <a:pt x="5467739" y="2680996"/>
                  <a:pt x="5486400" y="2687216"/>
                </a:cubicBezTo>
                <a:lnTo>
                  <a:pt x="5542384" y="2705877"/>
                </a:lnTo>
                <a:lnTo>
                  <a:pt x="5570376" y="2715208"/>
                </a:lnTo>
                <a:cubicBezTo>
                  <a:pt x="5590762" y="2684628"/>
                  <a:pt x="5589037" y="2698430"/>
                  <a:pt x="5589037" y="2677885"/>
                </a:cubicBezTo>
              </a:path>
            </a:pathLst>
          </a:cu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5E1ACC-CC3A-47BA-8B49-815A17494D4F}"/>
              </a:ext>
            </a:extLst>
          </p:cNvPr>
          <p:cNvSpPr/>
          <p:nvPr/>
        </p:nvSpPr>
        <p:spPr>
          <a:xfrm>
            <a:off x="6568751" y="3069771"/>
            <a:ext cx="5355771" cy="2351786"/>
          </a:xfrm>
          <a:custGeom>
            <a:avLst/>
            <a:gdLst>
              <a:gd name="connsiteX0" fmla="*/ 0 w 5355771"/>
              <a:gd name="connsiteY0" fmla="*/ 0 h 2351786"/>
              <a:gd name="connsiteX1" fmla="*/ 74645 w 5355771"/>
              <a:gd name="connsiteY1" fmla="*/ 18662 h 2351786"/>
              <a:gd name="connsiteX2" fmla="*/ 111967 w 5355771"/>
              <a:gd name="connsiteY2" fmla="*/ 27992 h 2351786"/>
              <a:gd name="connsiteX3" fmla="*/ 167951 w 5355771"/>
              <a:gd name="connsiteY3" fmla="*/ 46653 h 2351786"/>
              <a:gd name="connsiteX4" fmla="*/ 307910 w 5355771"/>
              <a:gd name="connsiteY4" fmla="*/ 55984 h 2351786"/>
              <a:gd name="connsiteX5" fmla="*/ 373225 w 5355771"/>
              <a:gd name="connsiteY5" fmla="*/ 74645 h 2351786"/>
              <a:gd name="connsiteX6" fmla="*/ 429208 w 5355771"/>
              <a:gd name="connsiteY6" fmla="*/ 102637 h 2351786"/>
              <a:gd name="connsiteX7" fmla="*/ 485192 w 5355771"/>
              <a:gd name="connsiteY7" fmla="*/ 121298 h 2351786"/>
              <a:gd name="connsiteX8" fmla="*/ 578498 w 5355771"/>
              <a:gd name="connsiteY8" fmla="*/ 177282 h 2351786"/>
              <a:gd name="connsiteX9" fmla="*/ 615820 w 5355771"/>
              <a:gd name="connsiteY9" fmla="*/ 186613 h 2351786"/>
              <a:gd name="connsiteX10" fmla="*/ 653143 w 5355771"/>
              <a:gd name="connsiteY10" fmla="*/ 205274 h 2351786"/>
              <a:gd name="connsiteX11" fmla="*/ 755780 w 5355771"/>
              <a:gd name="connsiteY11" fmla="*/ 233266 h 2351786"/>
              <a:gd name="connsiteX12" fmla="*/ 793102 w 5355771"/>
              <a:gd name="connsiteY12" fmla="*/ 251927 h 2351786"/>
              <a:gd name="connsiteX13" fmla="*/ 821094 w 5355771"/>
              <a:gd name="connsiteY13" fmla="*/ 270588 h 2351786"/>
              <a:gd name="connsiteX14" fmla="*/ 877078 w 5355771"/>
              <a:gd name="connsiteY14" fmla="*/ 279919 h 2351786"/>
              <a:gd name="connsiteX15" fmla="*/ 933061 w 5355771"/>
              <a:gd name="connsiteY15" fmla="*/ 298580 h 2351786"/>
              <a:gd name="connsiteX16" fmla="*/ 998376 w 5355771"/>
              <a:gd name="connsiteY16" fmla="*/ 317241 h 2351786"/>
              <a:gd name="connsiteX17" fmla="*/ 1082351 w 5355771"/>
              <a:gd name="connsiteY17" fmla="*/ 373225 h 2351786"/>
              <a:gd name="connsiteX18" fmla="*/ 1184988 w 5355771"/>
              <a:gd name="connsiteY18" fmla="*/ 429209 h 2351786"/>
              <a:gd name="connsiteX19" fmla="*/ 1240971 w 5355771"/>
              <a:gd name="connsiteY19" fmla="*/ 447870 h 2351786"/>
              <a:gd name="connsiteX20" fmla="*/ 1296955 w 5355771"/>
              <a:gd name="connsiteY20" fmla="*/ 475862 h 2351786"/>
              <a:gd name="connsiteX21" fmla="*/ 1362269 w 5355771"/>
              <a:gd name="connsiteY21" fmla="*/ 503853 h 2351786"/>
              <a:gd name="connsiteX22" fmla="*/ 1446245 w 5355771"/>
              <a:gd name="connsiteY22" fmla="*/ 531845 h 2351786"/>
              <a:gd name="connsiteX23" fmla="*/ 1474237 w 5355771"/>
              <a:gd name="connsiteY23" fmla="*/ 541176 h 2351786"/>
              <a:gd name="connsiteX24" fmla="*/ 1586204 w 5355771"/>
              <a:gd name="connsiteY24" fmla="*/ 569168 h 2351786"/>
              <a:gd name="connsiteX25" fmla="*/ 1614196 w 5355771"/>
              <a:gd name="connsiteY25" fmla="*/ 587829 h 2351786"/>
              <a:gd name="connsiteX26" fmla="*/ 1642188 w 5355771"/>
              <a:gd name="connsiteY26" fmla="*/ 597160 h 2351786"/>
              <a:gd name="connsiteX27" fmla="*/ 1679510 w 5355771"/>
              <a:gd name="connsiteY27" fmla="*/ 615821 h 2351786"/>
              <a:gd name="connsiteX28" fmla="*/ 1707502 w 5355771"/>
              <a:gd name="connsiteY28" fmla="*/ 634482 h 2351786"/>
              <a:gd name="connsiteX29" fmla="*/ 1744825 w 5355771"/>
              <a:gd name="connsiteY29" fmla="*/ 653143 h 2351786"/>
              <a:gd name="connsiteX30" fmla="*/ 1772816 w 5355771"/>
              <a:gd name="connsiteY30" fmla="*/ 671805 h 2351786"/>
              <a:gd name="connsiteX31" fmla="*/ 1810139 w 5355771"/>
              <a:gd name="connsiteY31" fmla="*/ 681135 h 2351786"/>
              <a:gd name="connsiteX32" fmla="*/ 1847461 w 5355771"/>
              <a:gd name="connsiteY32" fmla="*/ 699796 h 2351786"/>
              <a:gd name="connsiteX33" fmla="*/ 1875453 w 5355771"/>
              <a:gd name="connsiteY33" fmla="*/ 718458 h 2351786"/>
              <a:gd name="connsiteX34" fmla="*/ 1903445 w 5355771"/>
              <a:gd name="connsiteY34" fmla="*/ 727788 h 2351786"/>
              <a:gd name="connsiteX35" fmla="*/ 1940767 w 5355771"/>
              <a:gd name="connsiteY35" fmla="*/ 746449 h 2351786"/>
              <a:gd name="connsiteX36" fmla="*/ 1996751 w 5355771"/>
              <a:gd name="connsiteY36" fmla="*/ 774441 h 2351786"/>
              <a:gd name="connsiteX37" fmla="*/ 2024743 w 5355771"/>
              <a:gd name="connsiteY37" fmla="*/ 802433 h 2351786"/>
              <a:gd name="connsiteX38" fmla="*/ 2080727 w 5355771"/>
              <a:gd name="connsiteY38" fmla="*/ 821094 h 2351786"/>
              <a:gd name="connsiteX39" fmla="*/ 2108718 w 5355771"/>
              <a:gd name="connsiteY39" fmla="*/ 849086 h 2351786"/>
              <a:gd name="connsiteX40" fmla="*/ 2136710 w 5355771"/>
              <a:gd name="connsiteY40" fmla="*/ 858417 h 2351786"/>
              <a:gd name="connsiteX41" fmla="*/ 2155371 w 5355771"/>
              <a:gd name="connsiteY41" fmla="*/ 886409 h 2351786"/>
              <a:gd name="connsiteX42" fmla="*/ 2202025 w 5355771"/>
              <a:gd name="connsiteY42" fmla="*/ 923731 h 2351786"/>
              <a:gd name="connsiteX43" fmla="*/ 2267339 w 5355771"/>
              <a:gd name="connsiteY43" fmla="*/ 989045 h 2351786"/>
              <a:gd name="connsiteX44" fmla="*/ 2313992 w 5355771"/>
              <a:gd name="connsiteY44" fmla="*/ 1026368 h 2351786"/>
              <a:gd name="connsiteX45" fmla="*/ 2341984 w 5355771"/>
              <a:gd name="connsiteY45" fmla="*/ 1035698 h 2351786"/>
              <a:gd name="connsiteX46" fmla="*/ 2360645 w 5355771"/>
              <a:gd name="connsiteY46" fmla="*/ 1054360 h 2351786"/>
              <a:gd name="connsiteX47" fmla="*/ 2425959 w 5355771"/>
              <a:gd name="connsiteY47" fmla="*/ 1082351 h 2351786"/>
              <a:gd name="connsiteX48" fmla="*/ 2463282 w 5355771"/>
              <a:gd name="connsiteY48" fmla="*/ 1119674 h 2351786"/>
              <a:gd name="connsiteX49" fmla="*/ 2509935 w 5355771"/>
              <a:gd name="connsiteY49" fmla="*/ 1184988 h 2351786"/>
              <a:gd name="connsiteX50" fmla="*/ 2565918 w 5355771"/>
              <a:gd name="connsiteY50" fmla="*/ 1222311 h 2351786"/>
              <a:gd name="connsiteX51" fmla="*/ 2593910 w 5355771"/>
              <a:gd name="connsiteY51" fmla="*/ 1240972 h 2351786"/>
              <a:gd name="connsiteX52" fmla="*/ 2612571 w 5355771"/>
              <a:gd name="connsiteY52" fmla="*/ 1268964 h 2351786"/>
              <a:gd name="connsiteX53" fmla="*/ 2640563 w 5355771"/>
              <a:gd name="connsiteY53" fmla="*/ 1278294 h 2351786"/>
              <a:gd name="connsiteX54" fmla="*/ 2668555 w 5355771"/>
              <a:gd name="connsiteY54" fmla="*/ 1296956 h 2351786"/>
              <a:gd name="connsiteX55" fmla="*/ 2705878 w 5355771"/>
              <a:gd name="connsiteY55" fmla="*/ 1306286 h 2351786"/>
              <a:gd name="connsiteX56" fmla="*/ 2733869 w 5355771"/>
              <a:gd name="connsiteY56" fmla="*/ 1315617 h 2351786"/>
              <a:gd name="connsiteX57" fmla="*/ 2761861 w 5355771"/>
              <a:gd name="connsiteY57" fmla="*/ 1343609 h 2351786"/>
              <a:gd name="connsiteX58" fmla="*/ 2789853 w 5355771"/>
              <a:gd name="connsiteY58" fmla="*/ 1352939 h 2351786"/>
              <a:gd name="connsiteX59" fmla="*/ 2817845 w 5355771"/>
              <a:gd name="connsiteY59" fmla="*/ 1371600 h 2351786"/>
              <a:gd name="connsiteX60" fmla="*/ 2845837 w 5355771"/>
              <a:gd name="connsiteY60" fmla="*/ 1380931 h 2351786"/>
              <a:gd name="connsiteX61" fmla="*/ 2883159 w 5355771"/>
              <a:gd name="connsiteY61" fmla="*/ 1399592 h 2351786"/>
              <a:gd name="connsiteX62" fmla="*/ 2976465 w 5355771"/>
              <a:gd name="connsiteY62" fmla="*/ 1427584 h 2351786"/>
              <a:gd name="connsiteX63" fmla="*/ 3032449 w 5355771"/>
              <a:gd name="connsiteY63" fmla="*/ 1464907 h 2351786"/>
              <a:gd name="connsiteX64" fmla="*/ 3097763 w 5355771"/>
              <a:gd name="connsiteY64" fmla="*/ 1483568 h 2351786"/>
              <a:gd name="connsiteX65" fmla="*/ 3125755 w 5355771"/>
              <a:gd name="connsiteY65" fmla="*/ 1492898 h 2351786"/>
              <a:gd name="connsiteX66" fmla="*/ 3144416 w 5355771"/>
              <a:gd name="connsiteY66" fmla="*/ 1511560 h 2351786"/>
              <a:gd name="connsiteX67" fmla="*/ 3219061 w 5355771"/>
              <a:gd name="connsiteY67" fmla="*/ 1530221 h 2351786"/>
              <a:gd name="connsiteX68" fmla="*/ 3275045 w 5355771"/>
              <a:gd name="connsiteY68" fmla="*/ 1567543 h 2351786"/>
              <a:gd name="connsiteX69" fmla="*/ 3303037 w 5355771"/>
              <a:gd name="connsiteY69" fmla="*/ 1576874 h 2351786"/>
              <a:gd name="connsiteX70" fmla="*/ 3359020 w 5355771"/>
              <a:gd name="connsiteY70" fmla="*/ 1604866 h 2351786"/>
              <a:gd name="connsiteX71" fmla="*/ 3377682 w 5355771"/>
              <a:gd name="connsiteY71" fmla="*/ 1623527 h 2351786"/>
              <a:gd name="connsiteX72" fmla="*/ 3433665 w 5355771"/>
              <a:gd name="connsiteY72" fmla="*/ 1642188 h 2351786"/>
              <a:gd name="connsiteX73" fmla="*/ 3498980 w 5355771"/>
              <a:gd name="connsiteY73" fmla="*/ 1670180 h 2351786"/>
              <a:gd name="connsiteX74" fmla="*/ 3536302 w 5355771"/>
              <a:gd name="connsiteY74" fmla="*/ 1688841 h 2351786"/>
              <a:gd name="connsiteX75" fmla="*/ 3573625 w 5355771"/>
              <a:gd name="connsiteY75" fmla="*/ 1698172 h 2351786"/>
              <a:gd name="connsiteX76" fmla="*/ 3629608 w 5355771"/>
              <a:gd name="connsiteY76" fmla="*/ 1726164 h 2351786"/>
              <a:gd name="connsiteX77" fmla="*/ 3657600 w 5355771"/>
              <a:gd name="connsiteY77" fmla="*/ 1744825 h 2351786"/>
              <a:gd name="connsiteX78" fmla="*/ 3713584 w 5355771"/>
              <a:gd name="connsiteY78" fmla="*/ 1763486 h 2351786"/>
              <a:gd name="connsiteX79" fmla="*/ 3750906 w 5355771"/>
              <a:gd name="connsiteY79" fmla="*/ 1782147 h 2351786"/>
              <a:gd name="connsiteX80" fmla="*/ 3806890 w 5355771"/>
              <a:gd name="connsiteY80" fmla="*/ 1800809 h 2351786"/>
              <a:gd name="connsiteX81" fmla="*/ 3834882 w 5355771"/>
              <a:gd name="connsiteY81" fmla="*/ 1810139 h 2351786"/>
              <a:gd name="connsiteX82" fmla="*/ 3862873 w 5355771"/>
              <a:gd name="connsiteY82" fmla="*/ 1819470 h 2351786"/>
              <a:gd name="connsiteX83" fmla="*/ 3900196 w 5355771"/>
              <a:gd name="connsiteY83" fmla="*/ 1828800 h 2351786"/>
              <a:gd name="connsiteX84" fmla="*/ 3937518 w 5355771"/>
              <a:gd name="connsiteY84" fmla="*/ 1847462 h 2351786"/>
              <a:gd name="connsiteX85" fmla="*/ 3965510 w 5355771"/>
              <a:gd name="connsiteY85" fmla="*/ 1856792 h 2351786"/>
              <a:gd name="connsiteX86" fmla="*/ 3993502 w 5355771"/>
              <a:gd name="connsiteY86" fmla="*/ 1875453 h 2351786"/>
              <a:gd name="connsiteX87" fmla="*/ 4021494 w 5355771"/>
              <a:gd name="connsiteY87" fmla="*/ 1884784 h 2351786"/>
              <a:gd name="connsiteX88" fmla="*/ 4086808 w 5355771"/>
              <a:gd name="connsiteY88" fmla="*/ 1912776 h 2351786"/>
              <a:gd name="connsiteX89" fmla="*/ 4114800 w 5355771"/>
              <a:gd name="connsiteY89" fmla="*/ 1931437 h 2351786"/>
              <a:gd name="connsiteX90" fmla="*/ 4180114 w 5355771"/>
              <a:gd name="connsiteY90" fmla="*/ 1968760 h 2351786"/>
              <a:gd name="connsiteX91" fmla="*/ 4198776 w 5355771"/>
              <a:gd name="connsiteY91" fmla="*/ 1987421 h 2351786"/>
              <a:gd name="connsiteX92" fmla="*/ 4273420 w 5355771"/>
              <a:gd name="connsiteY92" fmla="*/ 2006082 h 2351786"/>
              <a:gd name="connsiteX93" fmla="*/ 4320073 w 5355771"/>
              <a:gd name="connsiteY93" fmla="*/ 2043405 h 2351786"/>
              <a:gd name="connsiteX94" fmla="*/ 4338735 w 5355771"/>
              <a:gd name="connsiteY94" fmla="*/ 2062066 h 2351786"/>
              <a:gd name="connsiteX95" fmla="*/ 4366727 w 5355771"/>
              <a:gd name="connsiteY95" fmla="*/ 2071396 h 2351786"/>
              <a:gd name="connsiteX96" fmla="*/ 4385388 w 5355771"/>
              <a:gd name="connsiteY96" fmla="*/ 2090058 h 2351786"/>
              <a:gd name="connsiteX97" fmla="*/ 4394718 w 5355771"/>
              <a:gd name="connsiteY97" fmla="*/ 2118049 h 2351786"/>
              <a:gd name="connsiteX98" fmla="*/ 4432041 w 5355771"/>
              <a:gd name="connsiteY98" fmla="*/ 2136711 h 2351786"/>
              <a:gd name="connsiteX99" fmla="*/ 4516016 w 5355771"/>
              <a:gd name="connsiteY99" fmla="*/ 2174033 h 2351786"/>
              <a:gd name="connsiteX100" fmla="*/ 4516016 w 5355771"/>
              <a:gd name="connsiteY100" fmla="*/ 2174033 h 2351786"/>
              <a:gd name="connsiteX101" fmla="*/ 4553339 w 5355771"/>
              <a:gd name="connsiteY101" fmla="*/ 2192694 h 2351786"/>
              <a:gd name="connsiteX102" fmla="*/ 4581331 w 5355771"/>
              <a:gd name="connsiteY102" fmla="*/ 2202025 h 2351786"/>
              <a:gd name="connsiteX103" fmla="*/ 4609322 w 5355771"/>
              <a:gd name="connsiteY103" fmla="*/ 2220686 h 2351786"/>
              <a:gd name="connsiteX104" fmla="*/ 4627984 w 5355771"/>
              <a:gd name="connsiteY104" fmla="*/ 2239347 h 2351786"/>
              <a:gd name="connsiteX105" fmla="*/ 4683967 w 5355771"/>
              <a:gd name="connsiteY105" fmla="*/ 2258009 h 2351786"/>
              <a:gd name="connsiteX106" fmla="*/ 4721290 w 5355771"/>
              <a:gd name="connsiteY106" fmla="*/ 2276670 h 2351786"/>
              <a:gd name="connsiteX107" fmla="*/ 4749282 w 5355771"/>
              <a:gd name="connsiteY107" fmla="*/ 2295331 h 2351786"/>
              <a:gd name="connsiteX108" fmla="*/ 4786604 w 5355771"/>
              <a:gd name="connsiteY108" fmla="*/ 2304662 h 2351786"/>
              <a:gd name="connsiteX109" fmla="*/ 4814596 w 5355771"/>
              <a:gd name="connsiteY109" fmla="*/ 2313992 h 2351786"/>
              <a:gd name="connsiteX110" fmla="*/ 5047861 w 5355771"/>
              <a:gd name="connsiteY110" fmla="*/ 2323323 h 2351786"/>
              <a:gd name="connsiteX111" fmla="*/ 5075853 w 5355771"/>
              <a:gd name="connsiteY111" fmla="*/ 2332653 h 2351786"/>
              <a:gd name="connsiteX112" fmla="*/ 5094514 w 5355771"/>
              <a:gd name="connsiteY112" fmla="*/ 2351315 h 2351786"/>
              <a:gd name="connsiteX113" fmla="*/ 5355771 w 5355771"/>
              <a:gd name="connsiteY113" fmla="*/ 2341984 h 235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5355771" h="2351786">
                <a:moveTo>
                  <a:pt x="0" y="0"/>
                </a:moveTo>
                <a:cubicBezTo>
                  <a:pt x="94866" y="18974"/>
                  <a:pt x="7688" y="-468"/>
                  <a:pt x="74645" y="18662"/>
                </a:cubicBezTo>
                <a:cubicBezTo>
                  <a:pt x="86975" y="22185"/>
                  <a:pt x="99684" y="24307"/>
                  <a:pt x="111967" y="27992"/>
                </a:cubicBezTo>
                <a:cubicBezTo>
                  <a:pt x="130808" y="33644"/>
                  <a:pt x="148324" y="45344"/>
                  <a:pt x="167951" y="46653"/>
                </a:cubicBezTo>
                <a:lnTo>
                  <a:pt x="307910" y="55984"/>
                </a:lnTo>
                <a:cubicBezTo>
                  <a:pt x="314876" y="57726"/>
                  <a:pt x="363667" y="68910"/>
                  <a:pt x="373225" y="74645"/>
                </a:cubicBezTo>
                <a:cubicBezTo>
                  <a:pt x="443171" y="116613"/>
                  <a:pt x="321811" y="70419"/>
                  <a:pt x="429208" y="102637"/>
                </a:cubicBezTo>
                <a:cubicBezTo>
                  <a:pt x="448049" y="108289"/>
                  <a:pt x="485192" y="121298"/>
                  <a:pt x="485192" y="121298"/>
                </a:cubicBezTo>
                <a:cubicBezTo>
                  <a:pt x="513096" y="139901"/>
                  <a:pt x="545707" y="164985"/>
                  <a:pt x="578498" y="177282"/>
                </a:cubicBezTo>
                <a:cubicBezTo>
                  <a:pt x="590505" y="181785"/>
                  <a:pt x="603813" y="182110"/>
                  <a:pt x="615820" y="186613"/>
                </a:cubicBezTo>
                <a:cubicBezTo>
                  <a:pt x="628844" y="191497"/>
                  <a:pt x="639947" y="200875"/>
                  <a:pt x="653143" y="205274"/>
                </a:cubicBezTo>
                <a:cubicBezTo>
                  <a:pt x="714567" y="225749"/>
                  <a:pt x="690354" y="200553"/>
                  <a:pt x="755780" y="233266"/>
                </a:cubicBezTo>
                <a:cubicBezTo>
                  <a:pt x="768221" y="239486"/>
                  <a:pt x="781026" y="245026"/>
                  <a:pt x="793102" y="251927"/>
                </a:cubicBezTo>
                <a:cubicBezTo>
                  <a:pt x="802839" y="257491"/>
                  <a:pt x="810455" y="267042"/>
                  <a:pt x="821094" y="270588"/>
                </a:cubicBezTo>
                <a:cubicBezTo>
                  <a:pt x="839042" y="276571"/>
                  <a:pt x="858724" y="275330"/>
                  <a:pt x="877078" y="279919"/>
                </a:cubicBezTo>
                <a:cubicBezTo>
                  <a:pt x="896161" y="284690"/>
                  <a:pt x="913978" y="293809"/>
                  <a:pt x="933061" y="298580"/>
                </a:cubicBezTo>
                <a:cubicBezTo>
                  <a:pt x="979926" y="310296"/>
                  <a:pt x="958218" y="303856"/>
                  <a:pt x="998376" y="317241"/>
                </a:cubicBezTo>
                <a:lnTo>
                  <a:pt x="1082351" y="373225"/>
                </a:lnTo>
                <a:cubicBezTo>
                  <a:pt x="1116422" y="395938"/>
                  <a:pt x="1142654" y="415098"/>
                  <a:pt x="1184988" y="429209"/>
                </a:cubicBezTo>
                <a:lnTo>
                  <a:pt x="1240971" y="447870"/>
                </a:lnTo>
                <a:cubicBezTo>
                  <a:pt x="1278532" y="485429"/>
                  <a:pt x="1236768" y="450067"/>
                  <a:pt x="1296955" y="475862"/>
                </a:cubicBezTo>
                <a:cubicBezTo>
                  <a:pt x="1387157" y="514521"/>
                  <a:pt x="1255130" y="477070"/>
                  <a:pt x="1362269" y="503853"/>
                </a:cubicBezTo>
                <a:cubicBezTo>
                  <a:pt x="1424354" y="534896"/>
                  <a:pt x="1373893" y="513757"/>
                  <a:pt x="1446245" y="531845"/>
                </a:cubicBezTo>
                <a:cubicBezTo>
                  <a:pt x="1455787" y="534230"/>
                  <a:pt x="1464636" y="539042"/>
                  <a:pt x="1474237" y="541176"/>
                </a:cubicBezTo>
                <a:cubicBezTo>
                  <a:pt x="1505717" y="548172"/>
                  <a:pt x="1557924" y="550315"/>
                  <a:pt x="1586204" y="569168"/>
                </a:cubicBezTo>
                <a:cubicBezTo>
                  <a:pt x="1595535" y="575388"/>
                  <a:pt x="1604166" y="582814"/>
                  <a:pt x="1614196" y="587829"/>
                </a:cubicBezTo>
                <a:cubicBezTo>
                  <a:pt x="1622993" y="592228"/>
                  <a:pt x="1633148" y="593286"/>
                  <a:pt x="1642188" y="597160"/>
                </a:cubicBezTo>
                <a:cubicBezTo>
                  <a:pt x="1654972" y="602639"/>
                  <a:pt x="1667434" y="608920"/>
                  <a:pt x="1679510" y="615821"/>
                </a:cubicBezTo>
                <a:cubicBezTo>
                  <a:pt x="1689247" y="621385"/>
                  <a:pt x="1697765" y="628918"/>
                  <a:pt x="1707502" y="634482"/>
                </a:cubicBezTo>
                <a:cubicBezTo>
                  <a:pt x="1719579" y="641383"/>
                  <a:pt x="1732748" y="646242"/>
                  <a:pt x="1744825" y="653143"/>
                </a:cubicBezTo>
                <a:cubicBezTo>
                  <a:pt x="1754561" y="658707"/>
                  <a:pt x="1762509" y="667388"/>
                  <a:pt x="1772816" y="671805"/>
                </a:cubicBezTo>
                <a:cubicBezTo>
                  <a:pt x="1784603" y="676857"/>
                  <a:pt x="1797698" y="678025"/>
                  <a:pt x="1810139" y="681135"/>
                </a:cubicBezTo>
                <a:cubicBezTo>
                  <a:pt x="1822580" y="687355"/>
                  <a:pt x="1835385" y="692895"/>
                  <a:pt x="1847461" y="699796"/>
                </a:cubicBezTo>
                <a:cubicBezTo>
                  <a:pt x="1857198" y="705360"/>
                  <a:pt x="1865423" y="713443"/>
                  <a:pt x="1875453" y="718458"/>
                </a:cubicBezTo>
                <a:cubicBezTo>
                  <a:pt x="1884250" y="722856"/>
                  <a:pt x="1894405" y="723914"/>
                  <a:pt x="1903445" y="727788"/>
                </a:cubicBezTo>
                <a:cubicBezTo>
                  <a:pt x="1916230" y="733267"/>
                  <a:pt x="1928691" y="739548"/>
                  <a:pt x="1940767" y="746449"/>
                </a:cubicBezTo>
                <a:cubicBezTo>
                  <a:pt x="1991412" y="775390"/>
                  <a:pt x="1945429" y="757335"/>
                  <a:pt x="1996751" y="774441"/>
                </a:cubicBezTo>
                <a:cubicBezTo>
                  <a:pt x="2006082" y="783772"/>
                  <a:pt x="2013208" y="796025"/>
                  <a:pt x="2024743" y="802433"/>
                </a:cubicBezTo>
                <a:cubicBezTo>
                  <a:pt x="2041938" y="811986"/>
                  <a:pt x="2080727" y="821094"/>
                  <a:pt x="2080727" y="821094"/>
                </a:cubicBezTo>
                <a:cubicBezTo>
                  <a:pt x="2090057" y="830425"/>
                  <a:pt x="2097739" y="841766"/>
                  <a:pt x="2108718" y="849086"/>
                </a:cubicBezTo>
                <a:cubicBezTo>
                  <a:pt x="2116901" y="854542"/>
                  <a:pt x="2129030" y="852273"/>
                  <a:pt x="2136710" y="858417"/>
                </a:cubicBezTo>
                <a:cubicBezTo>
                  <a:pt x="2145467" y="865422"/>
                  <a:pt x="2147442" y="878480"/>
                  <a:pt x="2155371" y="886409"/>
                </a:cubicBezTo>
                <a:cubicBezTo>
                  <a:pt x="2192093" y="923131"/>
                  <a:pt x="2174327" y="886800"/>
                  <a:pt x="2202025" y="923731"/>
                </a:cubicBezTo>
                <a:cubicBezTo>
                  <a:pt x="2251933" y="990275"/>
                  <a:pt x="2214943" y="971581"/>
                  <a:pt x="2267339" y="989045"/>
                </a:cubicBezTo>
                <a:cubicBezTo>
                  <a:pt x="2284697" y="1006403"/>
                  <a:pt x="2290450" y="1014597"/>
                  <a:pt x="2313992" y="1026368"/>
                </a:cubicBezTo>
                <a:cubicBezTo>
                  <a:pt x="2322789" y="1030766"/>
                  <a:pt x="2332653" y="1032588"/>
                  <a:pt x="2341984" y="1035698"/>
                </a:cubicBezTo>
                <a:cubicBezTo>
                  <a:pt x="2348204" y="1041919"/>
                  <a:pt x="2352777" y="1050426"/>
                  <a:pt x="2360645" y="1054360"/>
                </a:cubicBezTo>
                <a:cubicBezTo>
                  <a:pt x="2419010" y="1083543"/>
                  <a:pt x="2378409" y="1041594"/>
                  <a:pt x="2425959" y="1082351"/>
                </a:cubicBezTo>
                <a:cubicBezTo>
                  <a:pt x="2439318" y="1093801"/>
                  <a:pt x="2463282" y="1119674"/>
                  <a:pt x="2463282" y="1119674"/>
                </a:cubicBezTo>
                <a:cubicBezTo>
                  <a:pt x="2485053" y="1184989"/>
                  <a:pt x="2463282" y="1169438"/>
                  <a:pt x="2509935" y="1184988"/>
                </a:cubicBezTo>
                <a:lnTo>
                  <a:pt x="2565918" y="1222311"/>
                </a:lnTo>
                <a:lnTo>
                  <a:pt x="2593910" y="1240972"/>
                </a:lnTo>
                <a:cubicBezTo>
                  <a:pt x="2600130" y="1250303"/>
                  <a:pt x="2603814" y="1261959"/>
                  <a:pt x="2612571" y="1268964"/>
                </a:cubicBezTo>
                <a:cubicBezTo>
                  <a:pt x="2620251" y="1275108"/>
                  <a:pt x="2631766" y="1273896"/>
                  <a:pt x="2640563" y="1278294"/>
                </a:cubicBezTo>
                <a:cubicBezTo>
                  <a:pt x="2650593" y="1283309"/>
                  <a:pt x="2658248" y="1292539"/>
                  <a:pt x="2668555" y="1296956"/>
                </a:cubicBezTo>
                <a:cubicBezTo>
                  <a:pt x="2680342" y="1302008"/>
                  <a:pt x="2693548" y="1302763"/>
                  <a:pt x="2705878" y="1306286"/>
                </a:cubicBezTo>
                <a:cubicBezTo>
                  <a:pt x="2715335" y="1308988"/>
                  <a:pt x="2724539" y="1312507"/>
                  <a:pt x="2733869" y="1315617"/>
                </a:cubicBezTo>
                <a:cubicBezTo>
                  <a:pt x="2743200" y="1324948"/>
                  <a:pt x="2750882" y="1336290"/>
                  <a:pt x="2761861" y="1343609"/>
                </a:cubicBezTo>
                <a:cubicBezTo>
                  <a:pt x="2770045" y="1349065"/>
                  <a:pt x="2781056" y="1348541"/>
                  <a:pt x="2789853" y="1352939"/>
                </a:cubicBezTo>
                <a:cubicBezTo>
                  <a:pt x="2799883" y="1357954"/>
                  <a:pt x="2807815" y="1366585"/>
                  <a:pt x="2817845" y="1371600"/>
                </a:cubicBezTo>
                <a:cubicBezTo>
                  <a:pt x="2826642" y="1375999"/>
                  <a:pt x="2836797" y="1377057"/>
                  <a:pt x="2845837" y="1380931"/>
                </a:cubicBezTo>
                <a:cubicBezTo>
                  <a:pt x="2858621" y="1386410"/>
                  <a:pt x="2870245" y="1394426"/>
                  <a:pt x="2883159" y="1399592"/>
                </a:cubicBezTo>
                <a:cubicBezTo>
                  <a:pt x="2921016" y="1414734"/>
                  <a:pt x="2939808" y="1418419"/>
                  <a:pt x="2976465" y="1427584"/>
                </a:cubicBezTo>
                <a:cubicBezTo>
                  <a:pt x="2995126" y="1440025"/>
                  <a:pt x="3011172" y="1457815"/>
                  <a:pt x="3032449" y="1464907"/>
                </a:cubicBezTo>
                <a:cubicBezTo>
                  <a:pt x="3099564" y="1487277"/>
                  <a:pt x="3015751" y="1460136"/>
                  <a:pt x="3097763" y="1483568"/>
                </a:cubicBezTo>
                <a:cubicBezTo>
                  <a:pt x="3107220" y="1486270"/>
                  <a:pt x="3116424" y="1489788"/>
                  <a:pt x="3125755" y="1492898"/>
                </a:cubicBezTo>
                <a:cubicBezTo>
                  <a:pt x="3131975" y="1499119"/>
                  <a:pt x="3136330" y="1508095"/>
                  <a:pt x="3144416" y="1511560"/>
                </a:cubicBezTo>
                <a:cubicBezTo>
                  <a:pt x="3180624" y="1527078"/>
                  <a:pt x="3188483" y="1513233"/>
                  <a:pt x="3219061" y="1530221"/>
                </a:cubicBezTo>
                <a:cubicBezTo>
                  <a:pt x="3238667" y="1541113"/>
                  <a:pt x="3253768" y="1560450"/>
                  <a:pt x="3275045" y="1567543"/>
                </a:cubicBezTo>
                <a:cubicBezTo>
                  <a:pt x="3284376" y="1570653"/>
                  <a:pt x="3294240" y="1572475"/>
                  <a:pt x="3303037" y="1576874"/>
                </a:cubicBezTo>
                <a:cubicBezTo>
                  <a:pt x="3375390" y="1613051"/>
                  <a:pt x="3288661" y="1581411"/>
                  <a:pt x="3359020" y="1604866"/>
                </a:cubicBezTo>
                <a:cubicBezTo>
                  <a:pt x="3365241" y="1611086"/>
                  <a:pt x="3369814" y="1619593"/>
                  <a:pt x="3377682" y="1623527"/>
                </a:cubicBezTo>
                <a:cubicBezTo>
                  <a:pt x="3395276" y="1632324"/>
                  <a:pt x="3433665" y="1642188"/>
                  <a:pt x="3433665" y="1642188"/>
                </a:cubicBezTo>
                <a:cubicBezTo>
                  <a:pt x="3469674" y="1678195"/>
                  <a:pt x="3432644" y="1648068"/>
                  <a:pt x="3498980" y="1670180"/>
                </a:cubicBezTo>
                <a:cubicBezTo>
                  <a:pt x="3512175" y="1674578"/>
                  <a:pt x="3523279" y="1683957"/>
                  <a:pt x="3536302" y="1688841"/>
                </a:cubicBezTo>
                <a:cubicBezTo>
                  <a:pt x="3548309" y="1693344"/>
                  <a:pt x="3561184" y="1695062"/>
                  <a:pt x="3573625" y="1698172"/>
                </a:cubicBezTo>
                <a:cubicBezTo>
                  <a:pt x="3653837" y="1751648"/>
                  <a:pt x="3552353" y="1687537"/>
                  <a:pt x="3629608" y="1726164"/>
                </a:cubicBezTo>
                <a:cubicBezTo>
                  <a:pt x="3639638" y="1731179"/>
                  <a:pt x="3647352" y="1740271"/>
                  <a:pt x="3657600" y="1744825"/>
                </a:cubicBezTo>
                <a:cubicBezTo>
                  <a:pt x="3675575" y="1752814"/>
                  <a:pt x="3695990" y="1754689"/>
                  <a:pt x="3713584" y="1763486"/>
                </a:cubicBezTo>
                <a:cubicBezTo>
                  <a:pt x="3726025" y="1769706"/>
                  <a:pt x="3737992" y="1776981"/>
                  <a:pt x="3750906" y="1782147"/>
                </a:cubicBezTo>
                <a:cubicBezTo>
                  <a:pt x="3769170" y="1789453"/>
                  <a:pt x="3788229" y="1794589"/>
                  <a:pt x="3806890" y="1800809"/>
                </a:cubicBezTo>
                <a:lnTo>
                  <a:pt x="3834882" y="1810139"/>
                </a:lnTo>
                <a:cubicBezTo>
                  <a:pt x="3844212" y="1813249"/>
                  <a:pt x="3853332" y="1817085"/>
                  <a:pt x="3862873" y="1819470"/>
                </a:cubicBezTo>
                <a:lnTo>
                  <a:pt x="3900196" y="1828800"/>
                </a:lnTo>
                <a:cubicBezTo>
                  <a:pt x="3912637" y="1835021"/>
                  <a:pt x="3924733" y="1841983"/>
                  <a:pt x="3937518" y="1847462"/>
                </a:cubicBezTo>
                <a:cubicBezTo>
                  <a:pt x="3946558" y="1851336"/>
                  <a:pt x="3956713" y="1852394"/>
                  <a:pt x="3965510" y="1856792"/>
                </a:cubicBezTo>
                <a:cubicBezTo>
                  <a:pt x="3975540" y="1861807"/>
                  <a:pt x="3983472" y="1870438"/>
                  <a:pt x="3993502" y="1875453"/>
                </a:cubicBezTo>
                <a:cubicBezTo>
                  <a:pt x="4002299" y="1879852"/>
                  <a:pt x="4012697" y="1880385"/>
                  <a:pt x="4021494" y="1884784"/>
                </a:cubicBezTo>
                <a:cubicBezTo>
                  <a:pt x="4085930" y="1917002"/>
                  <a:pt x="4009133" y="1893356"/>
                  <a:pt x="4086808" y="1912776"/>
                </a:cubicBezTo>
                <a:cubicBezTo>
                  <a:pt x="4096139" y="1918996"/>
                  <a:pt x="4105063" y="1925873"/>
                  <a:pt x="4114800" y="1931437"/>
                </a:cubicBezTo>
                <a:cubicBezTo>
                  <a:pt x="4148329" y="1950596"/>
                  <a:pt x="4151694" y="1946024"/>
                  <a:pt x="4180114" y="1968760"/>
                </a:cubicBezTo>
                <a:cubicBezTo>
                  <a:pt x="4186983" y="1974255"/>
                  <a:pt x="4190608" y="1984154"/>
                  <a:pt x="4198776" y="1987421"/>
                </a:cubicBezTo>
                <a:cubicBezTo>
                  <a:pt x="4222589" y="1996946"/>
                  <a:pt x="4273420" y="2006082"/>
                  <a:pt x="4273420" y="2006082"/>
                </a:cubicBezTo>
                <a:cubicBezTo>
                  <a:pt x="4318480" y="2051140"/>
                  <a:pt x="4261221" y="1996322"/>
                  <a:pt x="4320073" y="2043405"/>
                </a:cubicBezTo>
                <a:cubicBezTo>
                  <a:pt x="4326942" y="2048901"/>
                  <a:pt x="4331191" y="2057540"/>
                  <a:pt x="4338735" y="2062066"/>
                </a:cubicBezTo>
                <a:cubicBezTo>
                  <a:pt x="4347169" y="2067126"/>
                  <a:pt x="4357396" y="2068286"/>
                  <a:pt x="4366727" y="2071396"/>
                </a:cubicBezTo>
                <a:cubicBezTo>
                  <a:pt x="4372947" y="2077617"/>
                  <a:pt x="4380862" y="2082514"/>
                  <a:pt x="4385388" y="2090058"/>
                </a:cubicBezTo>
                <a:cubicBezTo>
                  <a:pt x="4390448" y="2098492"/>
                  <a:pt x="4387764" y="2111095"/>
                  <a:pt x="4394718" y="2118049"/>
                </a:cubicBezTo>
                <a:cubicBezTo>
                  <a:pt x="4404554" y="2127885"/>
                  <a:pt x="4419964" y="2129810"/>
                  <a:pt x="4432041" y="2136711"/>
                </a:cubicBezTo>
                <a:cubicBezTo>
                  <a:pt x="4494141" y="2172197"/>
                  <a:pt x="4418275" y="2141453"/>
                  <a:pt x="4516016" y="2174033"/>
                </a:cubicBezTo>
                <a:lnTo>
                  <a:pt x="4516016" y="2174033"/>
                </a:lnTo>
                <a:cubicBezTo>
                  <a:pt x="4528457" y="2180253"/>
                  <a:pt x="4540554" y="2187215"/>
                  <a:pt x="4553339" y="2192694"/>
                </a:cubicBezTo>
                <a:cubicBezTo>
                  <a:pt x="4562379" y="2196568"/>
                  <a:pt x="4572534" y="2197626"/>
                  <a:pt x="4581331" y="2202025"/>
                </a:cubicBezTo>
                <a:cubicBezTo>
                  <a:pt x="4591361" y="2207040"/>
                  <a:pt x="4600566" y="2213681"/>
                  <a:pt x="4609322" y="2220686"/>
                </a:cubicBezTo>
                <a:cubicBezTo>
                  <a:pt x="4616191" y="2226181"/>
                  <a:pt x="4620116" y="2235413"/>
                  <a:pt x="4627984" y="2239347"/>
                </a:cubicBezTo>
                <a:cubicBezTo>
                  <a:pt x="4645578" y="2248144"/>
                  <a:pt x="4666373" y="2249212"/>
                  <a:pt x="4683967" y="2258009"/>
                </a:cubicBezTo>
                <a:cubicBezTo>
                  <a:pt x="4696408" y="2264229"/>
                  <a:pt x="4709213" y="2269769"/>
                  <a:pt x="4721290" y="2276670"/>
                </a:cubicBezTo>
                <a:cubicBezTo>
                  <a:pt x="4731027" y="2282234"/>
                  <a:pt x="4738975" y="2290914"/>
                  <a:pt x="4749282" y="2295331"/>
                </a:cubicBezTo>
                <a:cubicBezTo>
                  <a:pt x="4761069" y="2300383"/>
                  <a:pt x="4774274" y="2301139"/>
                  <a:pt x="4786604" y="2304662"/>
                </a:cubicBezTo>
                <a:cubicBezTo>
                  <a:pt x="4796061" y="2307364"/>
                  <a:pt x="4804786" y="2313291"/>
                  <a:pt x="4814596" y="2313992"/>
                </a:cubicBezTo>
                <a:cubicBezTo>
                  <a:pt x="4892215" y="2319536"/>
                  <a:pt x="4970106" y="2320213"/>
                  <a:pt x="5047861" y="2323323"/>
                </a:cubicBezTo>
                <a:cubicBezTo>
                  <a:pt x="5057192" y="2326433"/>
                  <a:pt x="5067419" y="2327593"/>
                  <a:pt x="5075853" y="2332653"/>
                </a:cubicBezTo>
                <a:cubicBezTo>
                  <a:pt x="5083396" y="2337179"/>
                  <a:pt x="5085722" y="2351012"/>
                  <a:pt x="5094514" y="2351315"/>
                </a:cubicBezTo>
                <a:cubicBezTo>
                  <a:pt x="5181603" y="2354318"/>
                  <a:pt x="5268630" y="2341984"/>
                  <a:pt x="5355771" y="2341984"/>
                </a:cubicBezTo>
              </a:path>
            </a:pathLst>
          </a:cu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2C9795-676C-466F-84E9-459F0E4ED9AF}"/>
              </a:ext>
            </a:extLst>
          </p:cNvPr>
          <p:cNvSpPr/>
          <p:nvPr/>
        </p:nvSpPr>
        <p:spPr>
          <a:xfrm>
            <a:off x="207818" y="3919451"/>
            <a:ext cx="5748251" cy="810491"/>
          </a:xfrm>
          <a:custGeom>
            <a:avLst/>
            <a:gdLst>
              <a:gd name="connsiteX0" fmla="*/ 0 w 5748251"/>
              <a:gd name="connsiteY0" fmla="*/ 33251 h 810491"/>
              <a:gd name="connsiteX1" fmla="*/ 95597 w 5748251"/>
              <a:gd name="connsiteY1" fmla="*/ 24938 h 810491"/>
              <a:gd name="connsiteX2" fmla="*/ 116378 w 5748251"/>
              <a:gd name="connsiteY2" fmla="*/ 20782 h 810491"/>
              <a:gd name="connsiteX3" fmla="*/ 174567 w 5748251"/>
              <a:gd name="connsiteY3" fmla="*/ 4156 h 810491"/>
              <a:gd name="connsiteX4" fmla="*/ 228600 w 5748251"/>
              <a:gd name="connsiteY4" fmla="*/ 0 h 810491"/>
              <a:gd name="connsiteX5" fmla="*/ 390698 w 5748251"/>
              <a:gd name="connsiteY5" fmla="*/ 4156 h 810491"/>
              <a:gd name="connsiteX6" fmla="*/ 415637 w 5748251"/>
              <a:gd name="connsiteY6" fmla="*/ 12469 h 810491"/>
              <a:gd name="connsiteX7" fmla="*/ 428106 w 5748251"/>
              <a:gd name="connsiteY7" fmla="*/ 16625 h 810491"/>
              <a:gd name="connsiteX8" fmla="*/ 440575 w 5748251"/>
              <a:gd name="connsiteY8" fmla="*/ 20782 h 810491"/>
              <a:gd name="connsiteX9" fmla="*/ 453044 w 5748251"/>
              <a:gd name="connsiteY9" fmla="*/ 24938 h 810491"/>
              <a:gd name="connsiteX10" fmla="*/ 490451 w 5748251"/>
              <a:gd name="connsiteY10" fmla="*/ 45720 h 810491"/>
              <a:gd name="connsiteX11" fmla="*/ 527858 w 5748251"/>
              <a:gd name="connsiteY11" fmla="*/ 70658 h 810491"/>
              <a:gd name="connsiteX12" fmla="*/ 540327 w 5748251"/>
              <a:gd name="connsiteY12" fmla="*/ 78971 h 810491"/>
              <a:gd name="connsiteX13" fmla="*/ 552797 w 5748251"/>
              <a:gd name="connsiteY13" fmla="*/ 103909 h 810491"/>
              <a:gd name="connsiteX14" fmla="*/ 565266 w 5748251"/>
              <a:gd name="connsiteY14" fmla="*/ 112222 h 810491"/>
              <a:gd name="connsiteX15" fmla="*/ 594360 w 5748251"/>
              <a:gd name="connsiteY15" fmla="*/ 145473 h 810491"/>
              <a:gd name="connsiteX16" fmla="*/ 610986 w 5748251"/>
              <a:gd name="connsiteY16" fmla="*/ 162098 h 810491"/>
              <a:gd name="connsiteX17" fmla="*/ 619298 w 5748251"/>
              <a:gd name="connsiteY17" fmla="*/ 174567 h 810491"/>
              <a:gd name="connsiteX18" fmla="*/ 644237 w 5748251"/>
              <a:gd name="connsiteY18" fmla="*/ 195349 h 810491"/>
              <a:gd name="connsiteX19" fmla="*/ 673331 w 5748251"/>
              <a:gd name="connsiteY19" fmla="*/ 224444 h 810491"/>
              <a:gd name="connsiteX20" fmla="*/ 685800 w 5748251"/>
              <a:gd name="connsiteY20" fmla="*/ 236913 h 810491"/>
              <a:gd name="connsiteX21" fmla="*/ 694113 w 5748251"/>
              <a:gd name="connsiteY21" fmla="*/ 249382 h 810491"/>
              <a:gd name="connsiteX22" fmla="*/ 706582 w 5748251"/>
              <a:gd name="connsiteY22" fmla="*/ 253538 h 810491"/>
              <a:gd name="connsiteX23" fmla="*/ 731520 w 5748251"/>
              <a:gd name="connsiteY23" fmla="*/ 270164 h 810491"/>
              <a:gd name="connsiteX24" fmla="*/ 752302 w 5748251"/>
              <a:gd name="connsiteY24" fmla="*/ 286789 h 810491"/>
              <a:gd name="connsiteX25" fmla="*/ 764771 w 5748251"/>
              <a:gd name="connsiteY25" fmla="*/ 295102 h 810491"/>
              <a:gd name="connsiteX26" fmla="*/ 773084 w 5748251"/>
              <a:gd name="connsiteY26" fmla="*/ 307571 h 810491"/>
              <a:gd name="connsiteX27" fmla="*/ 785553 w 5748251"/>
              <a:gd name="connsiteY27" fmla="*/ 311727 h 810491"/>
              <a:gd name="connsiteX28" fmla="*/ 806335 w 5748251"/>
              <a:gd name="connsiteY28" fmla="*/ 328353 h 810491"/>
              <a:gd name="connsiteX29" fmla="*/ 814647 w 5748251"/>
              <a:gd name="connsiteY29" fmla="*/ 340822 h 810491"/>
              <a:gd name="connsiteX30" fmla="*/ 827117 w 5748251"/>
              <a:gd name="connsiteY30" fmla="*/ 349134 h 810491"/>
              <a:gd name="connsiteX31" fmla="*/ 847898 w 5748251"/>
              <a:gd name="connsiteY31" fmla="*/ 365760 h 810491"/>
              <a:gd name="connsiteX32" fmla="*/ 856211 w 5748251"/>
              <a:gd name="connsiteY32" fmla="*/ 378229 h 810491"/>
              <a:gd name="connsiteX33" fmla="*/ 868680 w 5748251"/>
              <a:gd name="connsiteY33" fmla="*/ 386542 h 810491"/>
              <a:gd name="connsiteX34" fmla="*/ 889462 w 5748251"/>
              <a:gd name="connsiteY34" fmla="*/ 403167 h 810491"/>
              <a:gd name="connsiteX35" fmla="*/ 897775 w 5748251"/>
              <a:gd name="connsiteY35" fmla="*/ 415636 h 810491"/>
              <a:gd name="connsiteX36" fmla="*/ 964277 w 5748251"/>
              <a:gd name="connsiteY36" fmla="*/ 428105 h 810491"/>
              <a:gd name="connsiteX37" fmla="*/ 1001684 w 5748251"/>
              <a:gd name="connsiteY37" fmla="*/ 436418 h 810491"/>
              <a:gd name="connsiteX38" fmla="*/ 1043247 w 5748251"/>
              <a:gd name="connsiteY38" fmla="*/ 444731 h 810491"/>
              <a:gd name="connsiteX39" fmla="*/ 1205346 w 5748251"/>
              <a:gd name="connsiteY39" fmla="*/ 453044 h 810491"/>
              <a:gd name="connsiteX40" fmla="*/ 1271847 w 5748251"/>
              <a:gd name="connsiteY40" fmla="*/ 461356 h 810491"/>
              <a:gd name="connsiteX41" fmla="*/ 1367444 w 5748251"/>
              <a:gd name="connsiteY41" fmla="*/ 469669 h 810491"/>
              <a:gd name="connsiteX42" fmla="*/ 1433946 w 5748251"/>
              <a:gd name="connsiteY42" fmla="*/ 477982 h 810491"/>
              <a:gd name="connsiteX43" fmla="*/ 1508760 w 5748251"/>
              <a:gd name="connsiteY43" fmla="*/ 486294 h 810491"/>
              <a:gd name="connsiteX44" fmla="*/ 1571106 w 5748251"/>
              <a:gd name="connsiteY44" fmla="*/ 494607 h 810491"/>
              <a:gd name="connsiteX45" fmla="*/ 1712422 w 5748251"/>
              <a:gd name="connsiteY45" fmla="*/ 498764 h 810491"/>
              <a:gd name="connsiteX46" fmla="*/ 1758142 w 5748251"/>
              <a:gd name="connsiteY46" fmla="*/ 502920 h 810491"/>
              <a:gd name="connsiteX47" fmla="*/ 1770611 w 5748251"/>
              <a:gd name="connsiteY47" fmla="*/ 507076 h 810491"/>
              <a:gd name="connsiteX48" fmla="*/ 1857895 w 5748251"/>
              <a:gd name="connsiteY48" fmla="*/ 515389 h 810491"/>
              <a:gd name="connsiteX49" fmla="*/ 1891146 w 5748251"/>
              <a:gd name="connsiteY49" fmla="*/ 523702 h 810491"/>
              <a:gd name="connsiteX50" fmla="*/ 1911927 w 5748251"/>
              <a:gd name="connsiteY50" fmla="*/ 527858 h 810491"/>
              <a:gd name="connsiteX51" fmla="*/ 1928553 w 5748251"/>
              <a:gd name="connsiteY51" fmla="*/ 532014 h 810491"/>
              <a:gd name="connsiteX52" fmla="*/ 1941022 w 5748251"/>
              <a:gd name="connsiteY52" fmla="*/ 540327 h 810491"/>
              <a:gd name="connsiteX53" fmla="*/ 1982586 w 5748251"/>
              <a:gd name="connsiteY53" fmla="*/ 552796 h 810491"/>
              <a:gd name="connsiteX54" fmla="*/ 2007524 w 5748251"/>
              <a:gd name="connsiteY54" fmla="*/ 556953 h 810491"/>
              <a:gd name="connsiteX55" fmla="*/ 2032462 w 5748251"/>
              <a:gd name="connsiteY55" fmla="*/ 565265 h 810491"/>
              <a:gd name="connsiteX56" fmla="*/ 2044931 w 5748251"/>
              <a:gd name="connsiteY56" fmla="*/ 569422 h 810491"/>
              <a:gd name="connsiteX57" fmla="*/ 2061557 w 5748251"/>
              <a:gd name="connsiteY57" fmla="*/ 573578 h 810491"/>
              <a:gd name="connsiteX58" fmla="*/ 2086495 w 5748251"/>
              <a:gd name="connsiteY58" fmla="*/ 581891 h 810491"/>
              <a:gd name="connsiteX59" fmla="*/ 2103120 w 5748251"/>
              <a:gd name="connsiteY59" fmla="*/ 590204 h 810491"/>
              <a:gd name="connsiteX60" fmla="*/ 2132215 w 5748251"/>
              <a:gd name="connsiteY60" fmla="*/ 598516 h 810491"/>
              <a:gd name="connsiteX61" fmla="*/ 2148840 w 5748251"/>
              <a:gd name="connsiteY61" fmla="*/ 606829 h 810491"/>
              <a:gd name="connsiteX62" fmla="*/ 2161309 w 5748251"/>
              <a:gd name="connsiteY62" fmla="*/ 615142 h 810491"/>
              <a:gd name="connsiteX63" fmla="*/ 2215342 w 5748251"/>
              <a:gd name="connsiteY63" fmla="*/ 623454 h 810491"/>
              <a:gd name="connsiteX64" fmla="*/ 2265218 w 5748251"/>
              <a:gd name="connsiteY64" fmla="*/ 631767 h 810491"/>
              <a:gd name="connsiteX65" fmla="*/ 2281844 w 5748251"/>
              <a:gd name="connsiteY65" fmla="*/ 635924 h 810491"/>
              <a:gd name="connsiteX66" fmla="*/ 2348346 w 5748251"/>
              <a:gd name="connsiteY66" fmla="*/ 640080 h 810491"/>
              <a:gd name="connsiteX67" fmla="*/ 2826327 w 5748251"/>
              <a:gd name="connsiteY67" fmla="*/ 640080 h 810491"/>
              <a:gd name="connsiteX68" fmla="*/ 2872047 w 5748251"/>
              <a:gd name="connsiteY68" fmla="*/ 635924 h 810491"/>
              <a:gd name="connsiteX69" fmla="*/ 2892829 w 5748251"/>
              <a:gd name="connsiteY69" fmla="*/ 631767 h 810491"/>
              <a:gd name="connsiteX70" fmla="*/ 2909455 w 5748251"/>
              <a:gd name="connsiteY70" fmla="*/ 627611 h 810491"/>
              <a:gd name="connsiteX71" fmla="*/ 2934393 w 5748251"/>
              <a:gd name="connsiteY71" fmla="*/ 623454 h 810491"/>
              <a:gd name="connsiteX72" fmla="*/ 2946862 w 5748251"/>
              <a:gd name="connsiteY72" fmla="*/ 619298 h 810491"/>
              <a:gd name="connsiteX73" fmla="*/ 2971800 w 5748251"/>
              <a:gd name="connsiteY73" fmla="*/ 615142 h 810491"/>
              <a:gd name="connsiteX74" fmla="*/ 2988426 w 5748251"/>
              <a:gd name="connsiteY74" fmla="*/ 610985 h 810491"/>
              <a:gd name="connsiteX75" fmla="*/ 3113117 w 5748251"/>
              <a:gd name="connsiteY75" fmla="*/ 606829 h 810491"/>
              <a:gd name="connsiteX76" fmla="*/ 3237807 w 5748251"/>
              <a:gd name="connsiteY76" fmla="*/ 610985 h 810491"/>
              <a:gd name="connsiteX77" fmla="*/ 3312622 w 5748251"/>
              <a:gd name="connsiteY77" fmla="*/ 615142 h 810491"/>
              <a:gd name="connsiteX78" fmla="*/ 3445626 w 5748251"/>
              <a:gd name="connsiteY78" fmla="*/ 619298 h 810491"/>
              <a:gd name="connsiteX79" fmla="*/ 3507971 w 5748251"/>
              <a:gd name="connsiteY79" fmla="*/ 623454 h 810491"/>
              <a:gd name="connsiteX80" fmla="*/ 3532909 w 5748251"/>
              <a:gd name="connsiteY80" fmla="*/ 627611 h 810491"/>
              <a:gd name="connsiteX81" fmla="*/ 3595255 w 5748251"/>
              <a:gd name="connsiteY81" fmla="*/ 635924 h 810491"/>
              <a:gd name="connsiteX82" fmla="*/ 3640975 w 5748251"/>
              <a:gd name="connsiteY82" fmla="*/ 640080 h 810491"/>
              <a:gd name="connsiteX83" fmla="*/ 3682538 w 5748251"/>
              <a:gd name="connsiteY83" fmla="*/ 644236 h 810491"/>
              <a:gd name="connsiteX84" fmla="*/ 3695007 w 5748251"/>
              <a:gd name="connsiteY84" fmla="*/ 648393 h 810491"/>
              <a:gd name="connsiteX85" fmla="*/ 3761509 w 5748251"/>
              <a:gd name="connsiteY85" fmla="*/ 656705 h 810491"/>
              <a:gd name="connsiteX86" fmla="*/ 3898669 w 5748251"/>
              <a:gd name="connsiteY86" fmla="*/ 652549 h 810491"/>
              <a:gd name="connsiteX87" fmla="*/ 4035829 w 5748251"/>
              <a:gd name="connsiteY87" fmla="*/ 644236 h 810491"/>
              <a:gd name="connsiteX88" fmla="*/ 4372495 w 5748251"/>
              <a:gd name="connsiteY88" fmla="*/ 644236 h 810491"/>
              <a:gd name="connsiteX89" fmla="*/ 4384964 w 5748251"/>
              <a:gd name="connsiteY89" fmla="*/ 652549 h 810491"/>
              <a:gd name="connsiteX90" fmla="*/ 4409902 w 5748251"/>
              <a:gd name="connsiteY90" fmla="*/ 660862 h 810491"/>
              <a:gd name="connsiteX91" fmla="*/ 4455622 w 5748251"/>
              <a:gd name="connsiteY91" fmla="*/ 669174 h 810491"/>
              <a:gd name="connsiteX92" fmla="*/ 4497186 w 5748251"/>
              <a:gd name="connsiteY92" fmla="*/ 681644 h 810491"/>
              <a:gd name="connsiteX93" fmla="*/ 4509655 w 5748251"/>
              <a:gd name="connsiteY93" fmla="*/ 689956 h 810491"/>
              <a:gd name="connsiteX94" fmla="*/ 4522124 w 5748251"/>
              <a:gd name="connsiteY94" fmla="*/ 694113 h 810491"/>
              <a:gd name="connsiteX95" fmla="*/ 4563687 w 5748251"/>
              <a:gd name="connsiteY95" fmla="*/ 702425 h 810491"/>
              <a:gd name="connsiteX96" fmla="*/ 4601095 w 5748251"/>
              <a:gd name="connsiteY96" fmla="*/ 710738 h 810491"/>
              <a:gd name="connsiteX97" fmla="*/ 4642658 w 5748251"/>
              <a:gd name="connsiteY97" fmla="*/ 723207 h 810491"/>
              <a:gd name="connsiteX98" fmla="*/ 4671753 w 5748251"/>
              <a:gd name="connsiteY98" fmla="*/ 731520 h 810491"/>
              <a:gd name="connsiteX99" fmla="*/ 4684222 w 5748251"/>
              <a:gd name="connsiteY99" fmla="*/ 739833 h 810491"/>
              <a:gd name="connsiteX100" fmla="*/ 4713317 w 5748251"/>
              <a:gd name="connsiteY100" fmla="*/ 748145 h 810491"/>
              <a:gd name="connsiteX101" fmla="*/ 4742411 w 5748251"/>
              <a:gd name="connsiteY101" fmla="*/ 764771 h 810491"/>
              <a:gd name="connsiteX102" fmla="*/ 4759037 w 5748251"/>
              <a:gd name="connsiteY102" fmla="*/ 768927 h 810491"/>
              <a:gd name="connsiteX103" fmla="*/ 4792287 w 5748251"/>
              <a:gd name="connsiteY103" fmla="*/ 781396 h 810491"/>
              <a:gd name="connsiteX104" fmla="*/ 4817226 w 5748251"/>
              <a:gd name="connsiteY104" fmla="*/ 789709 h 810491"/>
              <a:gd name="connsiteX105" fmla="*/ 4854633 w 5748251"/>
              <a:gd name="connsiteY105" fmla="*/ 798022 h 810491"/>
              <a:gd name="connsiteX106" fmla="*/ 4879571 w 5748251"/>
              <a:gd name="connsiteY106" fmla="*/ 806334 h 810491"/>
              <a:gd name="connsiteX107" fmla="*/ 4892040 w 5748251"/>
              <a:gd name="connsiteY107" fmla="*/ 810491 h 810491"/>
              <a:gd name="connsiteX108" fmla="*/ 4971011 w 5748251"/>
              <a:gd name="connsiteY108" fmla="*/ 806334 h 810491"/>
              <a:gd name="connsiteX109" fmla="*/ 4991793 w 5748251"/>
              <a:gd name="connsiteY109" fmla="*/ 802178 h 810491"/>
              <a:gd name="connsiteX110" fmla="*/ 5104015 w 5748251"/>
              <a:gd name="connsiteY110" fmla="*/ 793865 h 810491"/>
              <a:gd name="connsiteX111" fmla="*/ 5128953 w 5748251"/>
              <a:gd name="connsiteY111" fmla="*/ 789709 h 810491"/>
              <a:gd name="connsiteX112" fmla="*/ 5141422 w 5748251"/>
              <a:gd name="connsiteY112" fmla="*/ 781396 h 810491"/>
              <a:gd name="connsiteX113" fmla="*/ 5153891 w 5748251"/>
              <a:gd name="connsiteY113" fmla="*/ 777240 h 810491"/>
              <a:gd name="connsiteX114" fmla="*/ 5174673 w 5748251"/>
              <a:gd name="connsiteY114" fmla="*/ 764771 h 810491"/>
              <a:gd name="connsiteX115" fmla="*/ 5207924 w 5748251"/>
              <a:gd name="connsiteY115" fmla="*/ 748145 h 810491"/>
              <a:gd name="connsiteX116" fmla="*/ 5216237 w 5748251"/>
              <a:gd name="connsiteY116" fmla="*/ 735676 h 810491"/>
              <a:gd name="connsiteX117" fmla="*/ 5228706 w 5748251"/>
              <a:gd name="connsiteY117" fmla="*/ 727364 h 810491"/>
              <a:gd name="connsiteX118" fmla="*/ 5257800 w 5748251"/>
              <a:gd name="connsiteY118" fmla="*/ 694113 h 810491"/>
              <a:gd name="connsiteX119" fmla="*/ 5278582 w 5748251"/>
              <a:gd name="connsiteY119" fmla="*/ 677487 h 810491"/>
              <a:gd name="connsiteX120" fmla="*/ 5286895 w 5748251"/>
              <a:gd name="connsiteY120" fmla="*/ 665018 h 810491"/>
              <a:gd name="connsiteX121" fmla="*/ 5299364 w 5748251"/>
              <a:gd name="connsiteY121" fmla="*/ 656705 h 810491"/>
              <a:gd name="connsiteX122" fmla="*/ 5324302 w 5748251"/>
              <a:gd name="connsiteY122" fmla="*/ 631767 h 810491"/>
              <a:gd name="connsiteX123" fmla="*/ 5332615 w 5748251"/>
              <a:gd name="connsiteY123" fmla="*/ 619298 h 810491"/>
              <a:gd name="connsiteX124" fmla="*/ 5349240 w 5748251"/>
              <a:gd name="connsiteY124" fmla="*/ 610985 h 810491"/>
              <a:gd name="connsiteX125" fmla="*/ 5370022 w 5748251"/>
              <a:gd name="connsiteY125" fmla="*/ 590204 h 810491"/>
              <a:gd name="connsiteX126" fmla="*/ 5394960 w 5748251"/>
              <a:gd name="connsiteY126" fmla="*/ 581891 h 810491"/>
              <a:gd name="connsiteX127" fmla="*/ 5424055 w 5748251"/>
              <a:gd name="connsiteY127" fmla="*/ 565265 h 810491"/>
              <a:gd name="connsiteX128" fmla="*/ 5436524 w 5748251"/>
              <a:gd name="connsiteY128" fmla="*/ 556953 h 810491"/>
              <a:gd name="connsiteX129" fmla="*/ 5469775 w 5748251"/>
              <a:gd name="connsiteY129" fmla="*/ 544484 h 810491"/>
              <a:gd name="connsiteX130" fmla="*/ 5482244 w 5748251"/>
              <a:gd name="connsiteY130" fmla="*/ 532014 h 810491"/>
              <a:gd name="connsiteX131" fmla="*/ 5507182 w 5748251"/>
              <a:gd name="connsiteY131" fmla="*/ 527858 h 810491"/>
              <a:gd name="connsiteX132" fmla="*/ 5523807 w 5748251"/>
              <a:gd name="connsiteY132" fmla="*/ 523702 h 810491"/>
              <a:gd name="connsiteX133" fmla="*/ 5540433 w 5748251"/>
              <a:gd name="connsiteY133" fmla="*/ 515389 h 810491"/>
              <a:gd name="connsiteX134" fmla="*/ 5561215 w 5748251"/>
              <a:gd name="connsiteY134" fmla="*/ 511233 h 810491"/>
              <a:gd name="connsiteX135" fmla="*/ 5573684 w 5748251"/>
              <a:gd name="connsiteY135" fmla="*/ 507076 h 810491"/>
              <a:gd name="connsiteX136" fmla="*/ 5598622 w 5748251"/>
              <a:gd name="connsiteY136" fmla="*/ 502920 h 810491"/>
              <a:gd name="connsiteX137" fmla="*/ 5615247 w 5748251"/>
              <a:gd name="connsiteY137" fmla="*/ 498764 h 810491"/>
              <a:gd name="connsiteX138" fmla="*/ 5627717 w 5748251"/>
              <a:gd name="connsiteY138" fmla="*/ 494607 h 810491"/>
              <a:gd name="connsiteX139" fmla="*/ 5660967 w 5748251"/>
              <a:gd name="connsiteY139" fmla="*/ 490451 h 810491"/>
              <a:gd name="connsiteX140" fmla="*/ 5748251 w 5748251"/>
              <a:gd name="connsiteY140" fmla="*/ 486294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748251" h="810491">
                <a:moveTo>
                  <a:pt x="0" y="33251"/>
                </a:moveTo>
                <a:cubicBezTo>
                  <a:pt x="31866" y="30480"/>
                  <a:pt x="64232" y="31211"/>
                  <a:pt x="95597" y="24938"/>
                </a:cubicBezTo>
                <a:cubicBezTo>
                  <a:pt x="102524" y="23553"/>
                  <a:pt x="109563" y="22641"/>
                  <a:pt x="116378" y="20782"/>
                </a:cubicBezTo>
                <a:cubicBezTo>
                  <a:pt x="134920" y="15725"/>
                  <a:pt x="155287" y="5639"/>
                  <a:pt x="174567" y="4156"/>
                </a:cubicBezTo>
                <a:lnTo>
                  <a:pt x="228600" y="0"/>
                </a:lnTo>
                <a:cubicBezTo>
                  <a:pt x="282633" y="1385"/>
                  <a:pt x="336767" y="561"/>
                  <a:pt x="390698" y="4156"/>
                </a:cubicBezTo>
                <a:cubicBezTo>
                  <a:pt x="399441" y="4739"/>
                  <a:pt x="407324" y="9698"/>
                  <a:pt x="415637" y="12469"/>
                </a:cubicBezTo>
                <a:lnTo>
                  <a:pt x="428106" y="16625"/>
                </a:lnTo>
                <a:lnTo>
                  <a:pt x="440575" y="20782"/>
                </a:lnTo>
                <a:lnTo>
                  <a:pt x="453044" y="24938"/>
                </a:lnTo>
                <a:cubicBezTo>
                  <a:pt x="481627" y="43994"/>
                  <a:pt x="468504" y="38405"/>
                  <a:pt x="490451" y="45720"/>
                </a:cubicBezTo>
                <a:lnTo>
                  <a:pt x="527858" y="70658"/>
                </a:lnTo>
                <a:lnTo>
                  <a:pt x="540327" y="78971"/>
                </a:lnTo>
                <a:cubicBezTo>
                  <a:pt x="543708" y="89112"/>
                  <a:pt x="544740" y="95852"/>
                  <a:pt x="552797" y="103909"/>
                </a:cubicBezTo>
                <a:cubicBezTo>
                  <a:pt x="556329" y="107441"/>
                  <a:pt x="561110" y="109451"/>
                  <a:pt x="565266" y="112222"/>
                </a:cubicBezTo>
                <a:cubicBezTo>
                  <a:pt x="584662" y="141316"/>
                  <a:pt x="573578" y="131618"/>
                  <a:pt x="594360" y="145473"/>
                </a:cubicBezTo>
                <a:cubicBezTo>
                  <a:pt x="603430" y="172680"/>
                  <a:pt x="590833" y="145975"/>
                  <a:pt x="610986" y="162098"/>
                </a:cubicBezTo>
                <a:cubicBezTo>
                  <a:pt x="614887" y="165218"/>
                  <a:pt x="616100" y="170730"/>
                  <a:pt x="619298" y="174567"/>
                </a:cubicBezTo>
                <a:cubicBezTo>
                  <a:pt x="629298" y="186568"/>
                  <a:pt x="631976" y="187176"/>
                  <a:pt x="644237" y="195349"/>
                </a:cubicBezTo>
                <a:cubicBezTo>
                  <a:pt x="663292" y="223932"/>
                  <a:pt x="651384" y="217127"/>
                  <a:pt x="673331" y="224444"/>
                </a:cubicBezTo>
                <a:cubicBezTo>
                  <a:pt x="677487" y="228600"/>
                  <a:pt x="682037" y="232397"/>
                  <a:pt x="685800" y="236913"/>
                </a:cubicBezTo>
                <a:cubicBezTo>
                  <a:pt x="688998" y="240751"/>
                  <a:pt x="690212" y="246261"/>
                  <a:pt x="694113" y="249382"/>
                </a:cubicBezTo>
                <a:cubicBezTo>
                  <a:pt x="697534" y="252119"/>
                  <a:pt x="702426" y="252153"/>
                  <a:pt x="706582" y="253538"/>
                </a:cubicBezTo>
                <a:cubicBezTo>
                  <a:pt x="714895" y="259080"/>
                  <a:pt x="725978" y="261851"/>
                  <a:pt x="731520" y="270164"/>
                </a:cubicBezTo>
                <a:cubicBezTo>
                  <a:pt x="742263" y="286278"/>
                  <a:pt x="735094" y="281053"/>
                  <a:pt x="752302" y="286789"/>
                </a:cubicBezTo>
                <a:cubicBezTo>
                  <a:pt x="756458" y="289560"/>
                  <a:pt x="761239" y="291570"/>
                  <a:pt x="764771" y="295102"/>
                </a:cubicBezTo>
                <a:cubicBezTo>
                  <a:pt x="768303" y="298634"/>
                  <a:pt x="769183" y="304450"/>
                  <a:pt x="773084" y="307571"/>
                </a:cubicBezTo>
                <a:cubicBezTo>
                  <a:pt x="776505" y="310308"/>
                  <a:pt x="781397" y="310342"/>
                  <a:pt x="785553" y="311727"/>
                </a:cubicBezTo>
                <a:cubicBezTo>
                  <a:pt x="809379" y="347464"/>
                  <a:pt x="777653" y="305406"/>
                  <a:pt x="806335" y="328353"/>
                </a:cubicBezTo>
                <a:cubicBezTo>
                  <a:pt x="810235" y="331474"/>
                  <a:pt x="811115" y="337290"/>
                  <a:pt x="814647" y="340822"/>
                </a:cubicBezTo>
                <a:cubicBezTo>
                  <a:pt x="818179" y="344354"/>
                  <a:pt x="822960" y="346363"/>
                  <a:pt x="827117" y="349134"/>
                </a:cubicBezTo>
                <a:cubicBezTo>
                  <a:pt x="850935" y="384866"/>
                  <a:pt x="819222" y="342820"/>
                  <a:pt x="847898" y="365760"/>
                </a:cubicBezTo>
                <a:cubicBezTo>
                  <a:pt x="851799" y="368881"/>
                  <a:pt x="852679" y="374697"/>
                  <a:pt x="856211" y="378229"/>
                </a:cubicBezTo>
                <a:cubicBezTo>
                  <a:pt x="859743" y="381761"/>
                  <a:pt x="864524" y="383771"/>
                  <a:pt x="868680" y="386542"/>
                </a:cubicBezTo>
                <a:cubicBezTo>
                  <a:pt x="892504" y="422277"/>
                  <a:pt x="860781" y="380223"/>
                  <a:pt x="889462" y="403167"/>
                </a:cubicBezTo>
                <a:cubicBezTo>
                  <a:pt x="893363" y="406288"/>
                  <a:pt x="893710" y="412733"/>
                  <a:pt x="897775" y="415636"/>
                </a:cubicBezTo>
                <a:cubicBezTo>
                  <a:pt x="915125" y="428029"/>
                  <a:pt x="947307" y="426562"/>
                  <a:pt x="964277" y="428105"/>
                </a:cubicBezTo>
                <a:cubicBezTo>
                  <a:pt x="988542" y="436194"/>
                  <a:pt x="965113" y="429104"/>
                  <a:pt x="1001684" y="436418"/>
                </a:cubicBezTo>
                <a:cubicBezTo>
                  <a:pt x="1020239" y="440129"/>
                  <a:pt x="1021889" y="443307"/>
                  <a:pt x="1043247" y="444731"/>
                </a:cubicBezTo>
                <a:cubicBezTo>
                  <a:pt x="1097231" y="448330"/>
                  <a:pt x="1205346" y="453044"/>
                  <a:pt x="1205346" y="453044"/>
                </a:cubicBezTo>
                <a:cubicBezTo>
                  <a:pt x="1239063" y="461473"/>
                  <a:pt x="1213629" y="456063"/>
                  <a:pt x="1271847" y="461356"/>
                </a:cubicBezTo>
                <a:cubicBezTo>
                  <a:pt x="1370106" y="470289"/>
                  <a:pt x="1249293" y="460581"/>
                  <a:pt x="1367444" y="469669"/>
                </a:cubicBezTo>
                <a:cubicBezTo>
                  <a:pt x="1406392" y="477458"/>
                  <a:pt x="1374346" y="471816"/>
                  <a:pt x="1433946" y="477982"/>
                </a:cubicBezTo>
                <a:lnTo>
                  <a:pt x="1508760" y="486294"/>
                </a:lnTo>
                <a:cubicBezTo>
                  <a:pt x="1535895" y="493079"/>
                  <a:pt x="1531314" y="492838"/>
                  <a:pt x="1571106" y="494607"/>
                </a:cubicBezTo>
                <a:cubicBezTo>
                  <a:pt x="1618185" y="496699"/>
                  <a:pt x="1665317" y="497378"/>
                  <a:pt x="1712422" y="498764"/>
                </a:cubicBezTo>
                <a:cubicBezTo>
                  <a:pt x="1727662" y="500149"/>
                  <a:pt x="1742993" y="500756"/>
                  <a:pt x="1758142" y="502920"/>
                </a:cubicBezTo>
                <a:cubicBezTo>
                  <a:pt x="1762479" y="503540"/>
                  <a:pt x="1766264" y="506533"/>
                  <a:pt x="1770611" y="507076"/>
                </a:cubicBezTo>
                <a:cubicBezTo>
                  <a:pt x="1861642" y="518455"/>
                  <a:pt x="1790728" y="505057"/>
                  <a:pt x="1857895" y="515389"/>
                </a:cubicBezTo>
                <a:cubicBezTo>
                  <a:pt x="1897735" y="521518"/>
                  <a:pt x="1862820" y="516620"/>
                  <a:pt x="1891146" y="523702"/>
                </a:cubicBezTo>
                <a:cubicBezTo>
                  <a:pt x="1897999" y="525415"/>
                  <a:pt x="1905031" y="526326"/>
                  <a:pt x="1911927" y="527858"/>
                </a:cubicBezTo>
                <a:cubicBezTo>
                  <a:pt x="1917504" y="529097"/>
                  <a:pt x="1923011" y="530629"/>
                  <a:pt x="1928553" y="532014"/>
                </a:cubicBezTo>
                <a:cubicBezTo>
                  <a:pt x="1932709" y="534785"/>
                  <a:pt x="1936457" y="538298"/>
                  <a:pt x="1941022" y="540327"/>
                </a:cubicBezTo>
                <a:cubicBezTo>
                  <a:pt x="1949703" y="544185"/>
                  <a:pt x="1971591" y="550597"/>
                  <a:pt x="1982586" y="552796"/>
                </a:cubicBezTo>
                <a:cubicBezTo>
                  <a:pt x="1990850" y="554449"/>
                  <a:pt x="1999348" y="554909"/>
                  <a:pt x="2007524" y="556953"/>
                </a:cubicBezTo>
                <a:cubicBezTo>
                  <a:pt x="2016025" y="559078"/>
                  <a:pt x="2024149" y="562494"/>
                  <a:pt x="2032462" y="565265"/>
                </a:cubicBezTo>
                <a:cubicBezTo>
                  <a:pt x="2036618" y="566650"/>
                  <a:pt x="2040681" y="568360"/>
                  <a:pt x="2044931" y="569422"/>
                </a:cubicBezTo>
                <a:cubicBezTo>
                  <a:pt x="2050473" y="570807"/>
                  <a:pt x="2056085" y="571937"/>
                  <a:pt x="2061557" y="573578"/>
                </a:cubicBezTo>
                <a:cubicBezTo>
                  <a:pt x="2069950" y="576096"/>
                  <a:pt x="2078658" y="577972"/>
                  <a:pt x="2086495" y="581891"/>
                </a:cubicBezTo>
                <a:cubicBezTo>
                  <a:pt x="2092037" y="584662"/>
                  <a:pt x="2097319" y="588029"/>
                  <a:pt x="2103120" y="590204"/>
                </a:cubicBezTo>
                <a:cubicBezTo>
                  <a:pt x="2131237" y="600748"/>
                  <a:pt x="2108773" y="588469"/>
                  <a:pt x="2132215" y="598516"/>
                </a:cubicBezTo>
                <a:cubicBezTo>
                  <a:pt x="2137910" y="600957"/>
                  <a:pt x="2143461" y="603755"/>
                  <a:pt x="2148840" y="606829"/>
                </a:cubicBezTo>
                <a:cubicBezTo>
                  <a:pt x="2153177" y="609307"/>
                  <a:pt x="2156632" y="613388"/>
                  <a:pt x="2161309" y="615142"/>
                </a:cubicBezTo>
                <a:cubicBezTo>
                  <a:pt x="2170828" y="618712"/>
                  <a:pt x="2210207" y="622812"/>
                  <a:pt x="2215342" y="623454"/>
                </a:cubicBezTo>
                <a:cubicBezTo>
                  <a:pt x="2243185" y="632737"/>
                  <a:pt x="2213513" y="623812"/>
                  <a:pt x="2265218" y="631767"/>
                </a:cubicBezTo>
                <a:cubicBezTo>
                  <a:pt x="2270864" y="632636"/>
                  <a:pt x="2276160" y="635356"/>
                  <a:pt x="2281844" y="635924"/>
                </a:cubicBezTo>
                <a:cubicBezTo>
                  <a:pt x="2303944" y="638134"/>
                  <a:pt x="2326179" y="638695"/>
                  <a:pt x="2348346" y="640080"/>
                </a:cubicBezTo>
                <a:cubicBezTo>
                  <a:pt x="2507752" y="693211"/>
                  <a:pt x="2366288" y="647560"/>
                  <a:pt x="2826327" y="640080"/>
                </a:cubicBezTo>
                <a:cubicBezTo>
                  <a:pt x="2841628" y="639831"/>
                  <a:pt x="2856807" y="637309"/>
                  <a:pt x="2872047" y="635924"/>
                </a:cubicBezTo>
                <a:cubicBezTo>
                  <a:pt x="2878974" y="634538"/>
                  <a:pt x="2885933" y="633300"/>
                  <a:pt x="2892829" y="631767"/>
                </a:cubicBezTo>
                <a:cubicBezTo>
                  <a:pt x="2898405" y="630528"/>
                  <a:pt x="2903853" y="628731"/>
                  <a:pt x="2909455" y="627611"/>
                </a:cubicBezTo>
                <a:cubicBezTo>
                  <a:pt x="2917719" y="625958"/>
                  <a:pt x="2926166" y="625282"/>
                  <a:pt x="2934393" y="623454"/>
                </a:cubicBezTo>
                <a:cubicBezTo>
                  <a:pt x="2938670" y="622504"/>
                  <a:pt x="2942585" y="620248"/>
                  <a:pt x="2946862" y="619298"/>
                </a:cubicBezTo>
                <a:cubicBezTo>
                  <a:pt x="2955089" y="617470"/>
                  <a:pt x="2963536" y="616795"/>
                  <a:pt x="2971800" y="615142"/>
                </a:cubicBezTo>
                <a:cubicBezTo>
                  <a:pt x="2977402" y="614022"/>
                  <a:pt x="2982723" y="611320"/>
                  <a:pt x="2988426" y="610985"/>
                </a:cubicBezTo>
                <a:cubicBezTo>
                  <a:pt x="3029941" y="608543"/>
                  <a:pt x="3071553" y="608214"/>
                  <a:pt x="3113117" y="606829"/>
                </a:cubicBezTo>
                <a:lnTo>
                  <a:pt x="3237807" y="610985"/>
                </a:lnTo>
                <a:cubicBezTo>
                  <a:pt x="3262762" y="612025"/>
                  <a:pt x="3287665" y="614144"/>
                  <a:pt x="3312622" y="615142"/>
                </a:cubicBezTo>
                <a:lnTo>
                  <a:pt x="3445626" y="619298"/>
                </a:lnTo>
                <a:cubicBezTo>
                  <a:pt x="3466408" y="620683"/>
                  <a:pt x="3487237" y="621479"/>
                  <a:pt x="3507971" y="623454"/>
                </a:cubicBezTo>
                <a:cubicBezTo>
                  <a:pt x="3516360" y="624253"/>
                  <a:pt x="3524580" y="626330"/>
                  <a:pt x="3532909" y="627611"/>
                </a:cubicBezTo>
                <a:cubicBezTo>
                  <a:pt x="3548641" y="630031"/>
                  <a:pt x="3580127" y="634331"/>
                  <a:pt x="3595255" y="635924"/>
                </a:cubicBezTo>
                <a:cubicBezTo>
                  <a:pt x="3610474" y="637526"/>
                  <a:pt x="3625741" y="638629"/>
                  <a:pt x="3640975" y="640080"/>
                </a:cubicBezTo>
                <a:lnTo>
                  <a:pt x="3682538" y="644236"/>
                </a:lnTo>
                <a:cubicBezTo>
                  <a:pt x="3686694" y="645622"/>
                  <a:pt x="3690660" y="647850"/>
                  <a:pt x="3695007" y="648393"/>
                </a:cubicBezTo>
                <a:cubicBezTo>
                  <a:pt x="3766890" y="657379"/>
                  <a:pt x="3728633" y="645747"/>
                  <a:pt x="3761509" y="656705"/>
                </a:cubicBezTo>
                <a:lnTo>
                  <a:pt x="3898669" y="652549"/>
                </a:lnTo>
                <a:cubicBezTo>
                  <a:pt x="3944426" y="650469"/>
                  <a:pt x="4035829" y="644236"/>
                  <a:pt x="4035829" y="644236"/>
                </a:cubicBezTo>
                <a:cubicBezTo>
                  <a:pt x="4154472" y="614579"/>
                  <a:pt x="4074521" y="633062"/>
                  <a:pt x="4372495" y="644236"/>
                </a:cubicBezTo>
                <a:cubicBezTo>
                  <a:pt x="4377487" y="644423"/>
                  <a:pt x="4380399" y="650520"/>
                  <a:pt x="4384964" y="652549"/>
                </a:cubicBezTo>
                <a:cubicBezTo>
                  <a:pt x="4392971" y="656108"/>
                  <a:pt x="4401259" y="659422"/>
                  <a:pt x="4409902" y="660862"/>
                </a:cubicBezTo>
                <a:cubicBezTo>
                  <a:pt x="4418046" y="662219"/>
                  <a:pt x="4446496" y="666685"/>
                  <a:pt x="4455622" y="669174"/>
                </a:cubicBezTo>
                <a:cubicBezTo>
                  <a:pt x="4567067" y="699568"/>
                  <a:pt x="4419194" y="662144"/>
                  <a:pt x="4497186" y="681644"/>
                </a:cubicBezTo>
                <a:cubicBezTo>
                  <a:pt x="4501342" y="684415"/>
                  <a:pt x="4505187" y="687722"/>
                  <a:pt x="4509655" y="689956"/>
                </a:cubicBezTo>
                <a:cubicBezTo>
                  <a:pt x="4513574" y="691915"/>
                  <a:pt x="4517855" y="693128"/>
                  <a:pt x="4522124" y="694113"/>
                </a:cubicBezTo>
                <a:cubicBezTo>
                  <a:pt x="4535891" y="697290"/>
                  <a:pt x="4550283" y="697957"/>
                  <a:pt x="4563687" y="702425"/>
                </a:cubicBezTo>
                <a:cubicBezTo>
                  <a:pt x="4587954" y="710515"/>
                  <a:pt x="4564523" y="703424"/>
                  <a:pt x="4601095" y="710738"/>
                </a:cubicBezTo>
                <a:cubicBezTo>
                  <a:pt x="4634065" y="717331"/>
                  <a:pt x="4600268" y="712608"/>
                  <a:pt x="4642658" y="723207"/>
                </a:cubicBezTo>
                <a:cubicBezTo>
                  <a:pt x="4663534" y="728427"/>
                  <a:pt x="4653865" y="725558"/>
                  <a:pt x="4671753" y="731520"/>
                </a:cubicBezTo>
                <a:cubicBezTo>
                  <a:pt x="4675909" y="734291"/>
                  <a:pt x="4679754" y="737599"/>
                  <a:pt x="4684222" y="739833"/>
                </a:cubicBezTo>
                <a:cubicBezTo>
                  <a:pt x="4690184" y="742814"/>
                  <a:pt x="4707991" y="746814"/>
                  <a:pt x="4713317" y="748145"/>
                </a:cubicBezTo>
                <a:cubicBezTo>
                  <a:pt x="4723652" y="755035"/>
                  <a:pt x="4730359" y="760252"/>
                  <a:pt x="4742411" y="764771"/>
                </a:cubicBezTo>
                <a:cubicBezTo>
                  <a:pt x="4747760" y="766777"/>
                  <a:pt x="4753495" y="767542"/>
                  <a:pt x="4759037" y="768927"/>
                </a:cubicBezTo>
                <a:cubicBezTo>
                  <a:pt x="4780736" y="783394"/>
                  <a:pt x="4761867" y="773100"/>
                  <a:pt x="4792287" y="781396"/>
                </a:cubicBezTo>
                <a:cubicBezTo>
                  <a:pt x="4800741" y="783702"/>
                  <a:pt x="4808633" y="787991"/>
                  <a:pt x="4817226" y="789709"/>
                </a:cubicBezTo>
                <a:cubicBezTo>
                  <a:pt x="4829102" y="792084"/>
                  <a:pt x="4842885" y="794498"/>
                  <a:pt x="4854633" y="798022"/>
                </a:cubicBezTo>
                <a:cubicBezTo>
                  <a:pt x="4863026" y="800540"/>
                  <a:pt x="4871258" y="803563"/>
                  <a:pt x="4879571" y="806334"/>
                </a:cubicBezTo>
                <a:lnTo>
                  <a:pt x="4892040" y="810491"/>
                </a:lnTo>
                <a:cubicBezTo>
                  <a:pt x="4918364" y="809105"/>
                  <a:pt x="4944742" y="808523"/>
                  <a:pt x="4971011" y="806334"/>
                </a:cubicBezTo>
                <a:cubicBezTo>
                  <a:pt x="4978051" y="805747"/>
                  <a:pt x="4984759" y="802837"/>
                  <a:pt x="4991793" y="802178"/>
                </a:cubicBezTo>
                <a:cubicBezTo>
                  <a:pt x="5029139" y="798677"/>
                  <a:pt x="5104015" y="793865"/>
                  <a:pt x="5104015" y="793865"/>
                </a:cubicBezTo>
                <a:cubicBezTo>
                  <a:pt x="5112328" y="792480"/>
                  <a:pt x="5120958" y="792374"/>
                  <a:pt x="5128953" y="789709"/>
                </a:cubicBezTo>
                <a:cubicBezTo>
                  <a:pt x="5133692" y="788129"/>
                  <a:pt x="5136954" y="783630"/>
                  <a:pt x="5141422" y="781396"/>
                </a:cubicBezTo>
                <a:cubicBezTo>
                  <a:pt x="5145341" y="779437"/>
                  <a:pt x="5149972" y="779199"/>
                  <a:pt x="5153891" y="777240"/>
                </a:cubicBezTo>
                <a:cubicBezTo>
                  <a:pt x="5161117" y="773627"/>
                  <a:pt x="5167447" y="768384"/>
                  <a:pt x="5174673" y="764771"/>
                </a:cubicBezTo>
                <a:cubicBezTo>
                  <a:pt x="5215341" y="744437"/>
                  <a:pt x="5179038" y="767403"/>
                  <a:pt x="5207924" y="748145"/>
                </a:cubicBezTo>
                <a:cubicBezTo>
                  <a:pt x="5210695" y="743989"/>
                  <a:pt x="5212705" y="739208"/>
                  <a:pt x="5216237" y="735676"/>
                </a:cubicBezTo>
                <a:cubicBezTo>
                  <a:pt x="5219769" y="732144"/>
                  <a:pt x="5225417" y="731123"/>
                  <a:pt x="5228706" y="727364"/>
                </a:cubicBezTo>
                <a:cubicBezTo>
                  <a:pt x="5262649" y="688571"/>
                  <a:pt x="5229745" y="712815"/>
                  <a:pt x="5257800" y="694113"/>
                </a:cubicBezTo>
                <a:cubicBezTo>
                  <a:pt x="5281624" y="658379"/>
                  <a:pt x="5249902" y="700432"/>
                  <a:pt x="5278582" y="677487"/>
                </a:cubicBezTo>
                <a:cubicBezTo>
                  <a:pt x="5282483" y="674366"/>
                  <a:pt x="5283363" y="668550"/>
                  <a:pt x="5286895" y="665018"/>
                </a:cubicBezTo>
                <a:cubicBezTo>
                  <a:pt x="5290427" y="661486"/>
                  <a:pt x="5295630" y="660024"/>
                  <a:pt x="5299364" y="656705"/>
                </a:cubicBezTo>
                <a:cubicBezTo>
                  <a:pt x="5308150" y="648895"/>
                  <a:pt x="5317781" y="641548"/>
                  <a:pt x="5324302" y="631767"/>
                </a:cubicBezTo>
                <a:cubicBezTo>
                  <a:pt x="5327073" y="627611"/>
                  <a:pt x="5328777" y="622496"/>
                  <a:pt x="5332615" y="619298"/>
                </a:cubicBezTo>
                <a:cubicBezTo>
                  <a:pt x="5337375" y="615331"/>
                  <a:pt x="5343698" y="613756"/>
                  <a:pt x="5349240" y="610985"/>
                </a:cubicBezTo>
                <a:cubicBezTo>
                  <a:pt x="5356824" y="599609"/>
                  <a:pt x="5356896" y="596038"/>
                  <a:pt x="5370022" y="590204"/>
                </a:cubicBezTo>
                <a:cubicBezTo>
                  <a:pt x="5378029" y="586645"/>
                  <a:pt x="5394960" y="581891"/>
                  <a:pt x="5394960" y="581891"/>
                </a:cubicBezTo>
                <a:cubicBezTo>
                  <a:pt x="5425328" y="561645"/>
                  <a:pt x="5387154" y="586350"/>
                  <a:pt x="5424055" y="565265"/>
                </a:cubicBezTo>
                <a:cubicBezTo>
                  <a:pt x="5428392" y="562787"/>
                  <a:pt x="5432056" y="559187"/>
                  <a:pt x="5436524" y="556953"/>
                </a:cubicBezTo>
                <a:cubicBezTo>
                  <a:pt x="5446469" y="551981"/>
                  <a:pt x="5458980" y="548082"/>
                  <a:pt x="5469775" y="544484"/>
                </a:cubicBezTo>
                <a:cubicBezTo>
                  <a:pt x="5473931" y="540327"/>
                  <a:pt x="5476872" y="534401"/>
                  <a:pt x="5482244" y="532014"/>
                </a:cubicBezTo>
                <a:cubicBezTo>
                  <a:pt x="5489945" y="528591"/>
                  <a:pt x="5498918" y="529511"/>
                  <a:pt x="5507182" y="527858"/>
                </a:cubicBezTo>
                <a:cubicBezTo>
                  <a:pt x="5512783" y="526738"/>
                  <a:pt x="5518265" y="525087"/>
                  <a:pt x="5523807" y="523702"/>
                </a:cubicBezTo>
                <a:cubicBezTo>
                  <a:pt x="5529349" y="520931"/>
                  <a:pt x="5534555" y="517348"/>
                  <a:pt x="5540433" y="515389"/>
                </a:cubicBezTo>
                <a:cubicBezTo>
                  <a:pt x="5547135" y="513155"/>
                  <a:pt x="5554361" y="512946"/>
                  <a:pt x="5561215" y="511233"/>
                </a:cubicBezTo>
                <a:cubicBezTo>
                  <a:pt x="5565465" y="510170"/>
                  <a:pt x="5569407" y="508026"/>
                  <a:pt x="5573684" y="507076"/>
                </a:cubicBezTo>
                <a:cubicBezTo>
                  <a:pt x="5581911" y="505248"/>
                  <a:pt x="5590358" y="504573"/>
                  <a:pt x="5598622" y="502920"/>
                </a:cubicBezTo>
                <a:cubicBezTo>
                  <a:pt x="5604223" y="501800"/>
                  <a:pt x="5609755" y="500333"/>
                  <a:pt x="5615247" y="498764"/>
                </a:cubicBezTo>
                <a:cubicBezTo>
                  <a:pt x="5619460" y="497560"/>
                  <a:pt x="5623406" y="495391"/>
                  <a:pt x="5627717" y="494607"/>
                </a:cubicBezTo>
                <a:cubicBezTo>
                  <a:pt x="5638706" y="492609"/>
                  <a:pt x="5649836" y="491379"/>
                  <a:pt x="5660967" y="490451"/>
                </a:cubicBezTo>
                <a:cubicBezTo>
                  <a:pt x="5716035" y="485862"/>
                  <a:pt x="5710981" y="486294"/>
                  <a:pt x="5748251" y="486294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F44BFF-37EB-4187-8056-C3B1C04645B3}"/>
              </a:ext>
            </a:extLst>
          </p:cNvPr>
          <p:cNvSpPr/>
          <p:nvPr/>
        </p:nvSpPr>
        <p:spPr>
          <a:xfrm>
            <a:off x="203662" y="4064924"/>
            <a:ext cx="5756563" cy="756458"/>
          </a:xfrm>
          <a:custGeom>
            <a:avLst/>
            <a:gdLst>
              <a:gd name="connsiteX0" fmla="*/ 0 w 5756563"/>
              <a:gd name="connsiteY0" fmla="*/ 29094 h 756458"/>
              <a:gd name="connsiteX1" fmla="*/ 49876 w 5756563"/>
              <a:gd name="connsiteY1" fmla="*/ 20781 h 756458"/>
              <a:gd name="connsiteX2" fmla="*/ 108065 w 5756563"/>
              <a:gd name="connsiteY2" fmla="*/ 12469 h 756458"/>
              <a:gd name="connsiteX3" fmla="*/ 178723 w 5756563"/>
              <a:gd name="connsiteY3" fmla="*/ 0 h 756458"/>
              <a:gd name="connsiteX4" fmla="*/ 224443 w 5756563"/>
              <a:gd name="connsiteY4" fmla="*/ 4156 h 756458"/>
              <a:gd name="connsiteX5" fmla="*/ 241069 w 5756563"/>
              <a:gd name="connsiteY5" fmla="*/ 8312 h 756458"/>
              <a:gd name="connsiteX6" fmla="*/ 349134 w 5756563"/>
              <a:gd name="connsiteY6" fmla="*/ 16625 h 756458"/>
              <a:gd name="connsiteX7" fmla="*/ 374073 w 5756563"/>
              <a:gd name="connsiteY7" fmla="*/ 20781 h 756458"/>
              <a:gd name="connsiteX8" fmla="*/ 415636 w 5756563"/>
              <a:gd name="connsiteY8" fmla="*/ 33251 h 756458"/>
              <a:gd name="connsiteX9" fmla="*/ 432262 w 5756563"/>
              <a:gd name="connsiteY9" fmla="*/ 37407 h 756458"/>
              <a:gd name="connsiteX10" fmla="*/ 457200 w 5756563"/>
              <a:gd name="connsiteY10" fmla="*/ 45720 h 756458"/>
              <a:gd name="connsiteX11" fmla="*/ 469669 w 5756563"/>
              <a:gd name="connsiteY11" fmla="*/ 49876 h 756458"/>
              <a:gd name="connsiteX12" fmla="*/ 494607 w 5756563"/>
              <a:gd name="connsiteY12" fmla="*/ 62345 h 756458"/>
              <a:gd name="connsiteX13" fmla="*/ 507076 w 5756563"/>
              <a:gd name="connsiteY13" fmla="*/ 70658 h 756458"/>
              <a:gd name="connsiteX14" fmla="*/ 532014 w 5756563"/>
              <a:gd name="connsiteY14" fmla="*/ 78971 h 756458"/>
              <a:gd name="connsiteX15" fmla="*/ 556953 w 5756563"/>
              <a:gd name="connsiteY15" fmla="*/ 87283 h 756458"/>
              <a:gd name="connsiteX16" fmla="*/ 569422 w 5756563"/>
              <a:gd name="connsiteY16" fmla="*/ 91440 h 756458"/>
              <a:gd name="connsiteX17" fmla="*/ 594360 w 5756563"/>
              <a:gd name="connsiteY17" fmla="*/ 108065 h 756458"/>
              <a:gd name="connsiteX18" fmla="*/ 615142 w 5756563"/>
              <a:gd name="connsiteY18" fmla="*/ 124691 h 756458"/>
              <a:gd name="connsiteX19" fmla="*/ 635923 w 5756563"/>
              <a:gd name="connsiteY19" fmla="*/ 141316 h 756458"/>
              <a:gd name="connsiteX20" fmla="*/ 656705 w 5756563"/>
              <a:gd name="connsiteY20" fmla="*/ 162098 h 756458"/>
              <a:gd name="connsiteX21" fmla="*/ 677487 w 5756563"/>
              <a:gd name="connsiteY21" fmla="*/ 178723 h 756458"/>
              <a:gd name="connsiteX22" fmla="*/ 685800 w 5756563"/>
              <a:gd name="connsiteY22" fmla="*/ 191192 h 756458"/>
              <a:gd name="connsiteX23" fmla="*/ 710738 w 5756563"/>
              <a:gd name="connsiteY23" fmla="*/ 207818 h 756458"/>
              <a:gd name="connsiteX24" fmla="*/ 731520 w 5756563"/>
              <a:gd name="connsiteY24" fmla="*/ 224443 h 756458"/>
              <a:gd name="connsiteX25" fmla="*/ 752302 w 5756563"/>
              <a:gd name="connsiteY25" fmla="*/ 241069 h 756458"/>
              <a:gd name="connsiteX26" fmla="*/ 777240 w 5756563"/>
              <a:gd name="connsiteY26" fmla="*/ 257694 h 756458"/>
              <a:gd name="connsiteX27" fmla="*/ 802178 w 5756563"/>
              <a:gd name="connsiteY27" fmla="*/ 274320 h 756458"/>
              <a:gd name="connsiteX28" fmla="*/ 822960 w 5756563"/>
              <a:gd name="connsiteY28" fmla="*/ 290945 h 756458"/>
              <a:gd name="connsiteX29" fmla="*/ 835429 w 5756563"/>
              <a:gd name="connsiteY29" fmla="*/ 303414 h 756458"/>
              <a:gd name="connsiteX30" fmla="*/ 847898 w 5756563"/>
              <a:gd name="connsiteY30" fmla="*/ 307571 h 756458"/>
              <a:gd name="connsiteX31" fmla="*/ 872836 w 5756563"/>
              <a:gd name="connsiteY31" fmla="*/ 324196 h 756458"/>
              <a:gd name="connsiteX32" fmla="*/ 906087 w 5756563"/>
              <a:gd name="connsiteY32" fmla="*/ 332509 h 756458"/>
              <a:gd name="connsiteX33" fmla="*/ 943494 w 5756563"/>
              <a:gd name="connsiteY33" fmla="*/ 344978 h 756458"/>
              <a:gd name="connsiteX34" fmla="*/ 980902 w 5756563"/>
              <a:gd name="connsiteY34" fmla="*/ 357447 h 756458"/>
              <a:gd name="connsiteX35" fmla="*/ 993371 w 5756563"/>
              <a:gd name="connsiteY35" fmla="*/ 361603 h 756458"/>
              <a:gd name="connsiteX36" fmla="*/ 1018309 w 5756563"/>
              <a:gd name="connsiteY36" fmla="*/ 365760 h 756458"/>
              <a:gd name="connsiteX37" fmla="*/ 1030778 w 5756563"/>
              <a:gd name="connsiteY37" fmla="*/ 369916 h 756458"/>
              <a:gd name="connsiteX38" fmla="*/ 1084811 w 5756563"/>
              <a:gd name="connsiteY38" fmla="*/ 378229 h 756458"/>
              <a:gd name="connsiteX39" fmla="*/ 1167938 w 5756563"/>
              <a:gd name="connsiteY39" fmla="*/ 386541 h 756458"/>
              <a:gd name="connsiteX40" fmla="*/ 1192876 w 5756563"/>
              <a:gd name="connsiteY40" fmla="*/ 390698 h 756458"/>
              <a:gd name="connsiteX41" fmla="*/ 1305098 w 5756563"/>
              <a:gd name="connsiteY41" fmla="*/ 399011 h 756458"/>
              <a:gd name="connsiteX42" fmla="*/ 1346662 w 5756563"/>
              <a:gd name="connsiteY42" fmla="*/ 403167 h 756458"/>
              <a:gd name="connsiteX43" fmla="*/ 1379913 w 5756563"/>
              <a:gd name="connsiteY43" fmla="*/ 407323 h 756458"/>
              <a:gd name="connsiteX44" fmla="*/ 1467196 w 5756563"/>
              <a:gd name="connsiteY44" fmla="*/ 411480 h 756458"/>
              <a:gd name="connsiteX45" fmla="*/ 1529542 w 5756563"/>
              <a:gd name="connsiteY45" fmla="*/ 415636 h 756458"/>
              <a:gd name="connsiteX46" fmla="*/ 1650076 w 5756563"/>
              <a:gd name="connsiteY46" fmla="*/ 419792 h 756458"/>
              <a:gd name="connsiteX47" fmla="*/ 1699953 w 5756563"/>
              <a:gd name="connsiteY47" fmla="*/ 428105 h 756458"/>
              <a:gd name="connsiteX48" fmla="*/ 1758142 w 5756563"/>
              <a:gd name="connsiteY48" fmla="*/ 432261 h 756458"/>
              <a:gd name="connsiteX49" fmla="*/ 1778923 w 5756563"/>
              <a:gd name="connsiteY49" fmla="*/ 436418 h 756458"/>
              <a:gd name="connsiteX50" fmla="*/ 1791393 w 5756563"/>
              <a:gd name="connsiteY50" fmla="*/ 444731 h 756458"/>
              <a:gd name="connsiteX51" fmla="*/ 1808018 w 5756563"/>
              <a:gd name="connsiteY51" fmla="*/ 448887 h 756458"/>
              <a:gd name="connsiteX52" fmla="*/ 1824643 w 5756563"/>
              <a:gd name="connsiteY52" fmla="*/ 457200 h 756458"/>
              <a:gd name="connsiteX53" fmla="*/ 1849582 w 5756563"/>
              <a:gd name="connsiteY53" fmla="*/ 465512 h 756458"/>
              <a:gd name="connsiteX54" fmla="*/ 1862051 w 5756563"/>
              <a:gd name="connsiteY54" fmla="*/ 473825 h 756458"/>
              <a:gd name="connsiteX55" fmla="*/ 1878676 w 5756563"/>
              <a:gd name="connsiteY55" fmla="*/ 477981 h 756458"/>
              <a:gd name="connsiteX56" fmla="*/ 1903614 w 5756563"/>
              <a:gd name="connsiteY56" fmla="*/ 486294 h 756458"/>
              <a:gd name="connsiteX57" fmla="*/ 1916083 w 5756563"/>
              <a:gd name="connsiteY57" fmla="*/ 490451 h 756458"/>
              <a:gd name="connsiteX58" fmla="*/ 1928553 w 5756563"/>
              <a:gd name="connsiteY58" fmla="*/ 494607 h 756458"/>
              <a:gd name="connsiteX59" fmla="*/ 1978429 w 5756563"/>
              <a:gd name="connsiteY59" fmla="*/ 519545 h 756458"/>
              <a:gd name="connsiteX60" fmla="*/ 1995054 w 5756563"/>
              <a:gd name="connsiteY60" fmla="*/ 527858 h 756458"/>
              <a:gd name="connsiteX61" fmla="*/ 2019993 w 5756563"/>
              <a:gd name="connsiteY61" fmla="*/ 532014 h 756458"/>
              <a:gd name="connsiteX62" fmla="*/ 2069869 w 5756563"/>
              <a:gd name="connsiteY62" fmla="*/ 540327 h 756458"/>
              <a:gd name="connsiteX63" fmla="*/ 2082338 w 5756563"/>
              <a:gd name="connsiteY63" fmla="*/ 544483 h 756458"/>
              <a:gd name="connsiteX64" fmla="*/ 2140527 w 5756563"/>
              <a:gd name="connsiteY64" fmla="*/ 552796 h 756458"/>
              <a:gd name="connsiteX65" fmla="*/ 2177934 w 5756563"/>
              <a:gd name="connsiteY65" fmla="*/ 561109 h 756458"/>
              <a:gd name="connsiteX66" fmla="*/ 2198716 w 5756563"/>
              <a:gd name="connsiteY66" fmla="*/ 565265 h 756458"/>
              <a:gd name="connsiteX67" fmla="*/ 2223654 w 5756563"/>
              <a:gd name="connsiteY67" fmla="*/ 569421 h 756458"/>
              <a:gd name="connsiteX68" fmla="*/ 2252749 w 5756563"/>
              <a:gd name="connsiteY68" fmla="*/ 577734 h 756458"/>
              <a:gd name="connsiteX69" fmla="*/ 2310938 w 5756563"/>
              <a:gd name="connsiteY69" fmla="*/ 581891 h 756458"/>
              <a:gd name="connsiteX70" fmla="*/ 2389909 w 5756563"/>
              <a:gd name="connsiteY70" fmla="*/ 590203 h 756458"/>
              <a:gd name="connsiteX71" fmla="*/ 2714105 w 5756563"/>
              <a:gd name="connsiteY71" fmla="*/ 586047 h 756458"/>
              <a:gd name="connsiteX72" fmla="*/ 2726574 w 5756563"/>
              <a:gd name="connsiteY72" fmla="*/ 581891 h 756458"/>
              <a:gd name="connsiteX73" fmla="*/ 2759825 w 5756563"/>
              <a:gd name="connsiteY73" fmla="*/ 569421 h 756458"/>
              <a:gd name="connsiteX74" fmla="*/ 2784763 w 5756563"/>
              <a:gd name="connsiteY74" fmla="*/ 565265 h 756458"/>
              <a:gd name="connsiteX75" fmla="*/ 2797233 w 5756563"/>
              <a:gd name="connsiteY75" fmla="*/ 561109 h 756458"/>
              <a:gd name="connsiteX76" fmla="*/ 2834640 w 5756563"/>
              <a:gd name="connsiteY76" fmla="*/ 552796 h 756458"/>
              <a:gd name="connsiteX77" fmla="*/ 2872047 w 5756563"/>
              <a:gd name="connsiteY77" fmla="*/ 544483 h 756458"/>
              <a:gd name="connsiteX78" fmla="*/ 2905298 w 5756563"/>
              <a:gd name="connsiteY78" fmla="*/ 540327 h 756458"/>
              <a:gd name="connsiteX79" fmla="*/ 2917767 w 5756563"/>
              <a:gd name="connsiteY79" fmla="*/ 536171 h 756458"/>
              <a:gd name="connsiteX80" fmla="*/ 2946862 w 5756563"/>
              <a:gd name="connsiteY80" fmla="*/ 523701 h 756458"/>
              <a:gd name="connsiteX81" fmla="*/ 3104803 w 5756563"/>
              <a:gd name="connsiteY81" fmla="*/ 519545 h 756458"/>
              <a:gd name="connsiteX82" fmla="*/ 3225338 w 5756563"/>
              <a:gd name="connsiteY82" fmla="*/ 532014 h 756458"/>
              <a:gd name="connsiteX83" fmla="*/ 3237807 w 5756563"/>
              <a:gd name="connsiteY83" fmla="*/ 536171 h 756458"/>
              <a:gd name="connsiteX84" fmla="*/ 3254433 w 5756563"/>
              <a:gd name="connsiteY84" fmla="*/ 540327 h 756458"/>
              <a:gd name="connsiteX85" fmla="*/ 3279371 w 5756563"/>
              <a:gd name="connsiteY85" fmla="*/ 544483 h 756458"/>
              <a:gd name="connsiteX86" fmla="*/ 3295996 w 5756563"/>
              <a:gd name="connsiteY86" fmla="*/ 548640 h 756458"/>
              <a:gd name="connsiteX87" fmla="*/ 3399905 w 5756563"/>
              <a:gd name="connsiteY87" fmla="*/ 561109 h 756458"/>
              <a:gd name="connsiteX88" fmla="*/ 3416531 w 5756563"/>
              <a:gd name="connsiteY88" fmla="*/ 565265 h 756458"/>
              <a:gd name="connsiteX89" fmla="*/ 3557847 w 5756563"/>
              <a:gd name="connsiteY89" fmla="*/ 565265 h 756458"/>
              <a:gd name="connsiteX90" fmla="*/ 3640974 w 5756563"/>
              <a:gd name="connsiteY90" fmla="*/ 569421 h 756458"/>
              <a:gd name="connsiteX91" fmla="*/ 3653443 w 5756563"/>
              <a:gd name="connsiteY91" fmla="*/ 573578 h 756458"/>
              <a:gd name="connsiteX92" fmla="*/ 3686694 w 5756563"/>
              <a:gd name="connsiteY92" fmla="*/ 581891 h 756458"/>
              <a:gd name="connsiteX93" fmla="*/ 3736571 w 5756563"/>
              <a:gd name="connsiteY93" fmla="*/ 586047 h 756458"/>
              <a:gd name="connsiteX94" fmla="*/ 4118956 w 5756563"/>
              <a:gd name="connsiteY94" fmla="*/ 594360 h 756458"/>
              <a:gd name="connsiteX95" fmla="*/ 4172989 w 5756563"/>
              <a:gd name="connsiteY95" fmla="*/ 602672 h 756458"/>
              <a:gd name="connsiteX96" fmla="*/ 4210396 w 5756563"/>
              <a:gd name="connsiteY96" fmla="*/ 606829 h 756458"/>
              <a:gd name="connsiteX97" fmla="*/ 4401589 w 5756563"/>
              <a:gd name="connsiteY97" fmla="*/ 610985 h 756458"/>
              <a:gd name="connsiteX98" fmla="*/ 4426527 w 5756563"/>
              <a:gd name="connsiteY98" fmla="*/ 615141 h 756458"/>
              <a:gd name="connsiteX99" fmla="*/ 4451465 w 5756563"/>
              <a:gd name="connsiteY99" fmla="*/ 623454 h 756458"/>
              <a:gd name="connsiteX100" fmla="*/ 4484716 w 5756563"/>
              <a:gd name="connsiteY100" fmla="*/ 640080 h 756458"/>
              <a:gd name="connsiteX101" fmla="*/ 4497185 w 5756563"/>
              <a:gd name="connsiteY101" fmla="*/ 648392 h 756458"/>
              <a:gd name="connsiteX102" fmla="*/ 4517967 w 5756563"/>
              <a:gd name="connsiteY102" fmla="*/ 652549 h 756458"/>
              <a:gd name="connsiteX103" fmla="*/ 4542905 w 5756563"/>
              <a:gd name="connsiteY103" fmla="*/ 660861 h 756458"/>
              <a:gd name="connsiteX104" fmla="*/ 4584469 w 5756563"/>
              <a:gd name="connsiteY104" fmla="*/ 669174 h 756458"/>
              <a:gd name="connsiteX105" fmla="*/ 4609407 w 5756563"/>
              <a:gd name="connsiteY105" fmla="*/ 677487 h 756458"/>
              <a:gd name="connsiteX106" fmla="*/ 4621876 w 5756563"/>
              <a:gd name="connsiteY106" fmla="*/ 681643 h 756458"/>
              <a:gd name="connsiteX107" fmla="*/ 4650971 w 5756563"/>
              <a:gd name="connsiteY107" fmla="*/ 689956 h 756458"/>
              <a:gd name="connsiteX108" fmla="*/ 4663440 w 5756563"/>
              <a:gd name="connsiteY108" fmla="*/ 694112 h 756458"/>
              <a:gd name="connsiteX109" fmla="*/ 4684222 w 5756563"/>
              <a:gd name="connsiteY109" fmla="*/ 698269 h 756458"/>
              <a:gd name="connsiteX110" fmla="*/ 4696691 w 5756563"/>
              <a:gd name="connsiteY110" fmla="*/ 702425 h 756458"/>
              <a:gd name="connsiteX111" fmla="*/ 4725785 w 5756563"/>
              <a:gd name="connsiteY111" fmla="*/ 706581 h 756458"/>
              <a:gd name="connsiteX112" fmla="*/ 4775662 w 5756563"/>
              <a:gd name="connsiteY112" fmla="*/ 723207 h 756458"/>
              <a:gd name="connsiteX113" fmla="*/ 4788131 w 5756563"/>
              <a:gd name="connsiteY113" fmla="*/ 727363 h 756458"/>
              <a:gd name="connsiteX114" fmla="*/ 4800600 w 5756563"/>
              <a:gd name="connsiteY114" fmla="*/ 731520 h 756458"/>
              <a:gd name="connsiteX115" fmla="*/ 4825538 w 5756563"/>
              <a:gd name="connsiteY115" fmla="*/ 735676 h 756458"/>
              <a:gd name="connsiteX116" fmla="*/ 4858789 w 5756563"/>
              <a:gd name="connsiteY116" fmla="*/ 743989 h 756458"/>
              <a:gd name="connsiteX117" fmla="*/ 4892040 w 5756563"/>
              <a:gd name="connsiteY117" fmla="*/ 748145 h 756458"/>
              <a:gd name="connsiteX118" fmla="*/ 4962698 w 5756563"/>
              <a:gd name="connsiteY118" fmla="*/ 756458 h 756458"/>
              <a:gd name="connsiteX119" fmla="*/ 5054138 w 5756563"/>
              <a:gd name="connsiteY119" fmla="*/ 752301 h 756458"/>
              <a:gd name="connsiteX120" fmla="*/ 5095702 w 5756563"/>
              <a:gd name="connsiteY120" fmla="*/ 739832 h 756458"/>
              <a:gd name="connsiteX121" fmla="*/ 5141422 w 5756563"/>
              <a:gd name="connsiteY121" fmla="*/ 731520 h 756458"/>
              <a:gd name="connsiteX122" fmla="*/ 5170516 w 5756563"/>
              <a:gd name="connsiteY122" fmla="*/ 723207 h 756458"/>
              <a:gd name="connsiteX123" fmla="*/ 5203767 w 5756563"/>
              <a:gd name="connsiteY123" fmla="*/ 719051 h 756458"/>
              <a:gd name="connsiteX124" fmla="*/ 5216236 w 5756563"/>
              <a:gd name="connsiteY124" fmla="*/ 714894 h 756458"/>
              <a:gd name="connsiteX125" fmla="*/ 5220393 w 5756563"/>
              <a:gd name="connsiteY125" fmla="*/ 702425 h 756458"/>
              <a:gd name="connsiteX126" fmla="*/ 5245331 w 5756563"/>
              <a:gd name="connsiteY126" fmla="*/ 694112 h 756458"/>
              <a:gd name="connsiteX127" fmla="*/ 5249487 w 5756563"/>
              <a:gd name="connsiteY127" fmla="*/ 681643 h 756458"/>
              <a:gd name="connsiteX128" fmla="*/ 5261956 w 5756563"/>
              <a:gd name="connsiteY128" fmla="*/ 673331 h 756458"/>
              <a:gd name="connsiteX129" fmla="*/ 5286894 w 5756563"/>
              <a:gd name="connsiteY129" fmla="*/ 665018 h 756458"/>
              <a:gd name="connsiteX130" fmla="*/ 5315989 w 5756563"/>
              <a:gd name="connsiteY130" fmla="*/ 656705 h 756458"/>
              <a:gd name="connsiteX131" fmla="*/ 5328458 w 5756563"/>
              <a:gd name="connsiteY131" fmla="*/ 648392 h 756458"/>
              <a:gd name="connsiteX132" fmla="*/ 5340927 w 5756563"/>
              <a:gd name="connsiteY132" fmla="*/ 635923 h 756458"/>
              <a:gd name="connsiteX133" fmla="*/ 5353396 w 5756563"/>
              <a:gd name="connsiteY133" fmla="*/ 631767 h 756458"/>
              <a:gd name="connsiteX134" fmla="*/ 5365865 w 5756563"/>
              <a:gd name="connsiteY134" fmla="*/ 623454 h 756458"/>
              <a:gd name="connsiteX135" fmla="*/ 5382491 w 5756563"/>
              <a:gd name="connsiteY135" fmla="*/ 615141 h 756458"/>
              <a:gd name="connsiteX136" fmla="*/ 5386647 w 5756563"/>
              <a:gd name="connsiteY136" fmla="*/ 602672 h 756458"/>
              <a:gd name="connsiteX137" fmla="*/ 5419898 w 5756563"/>
              <a:gd name="connsiteY137" fmla="*/ 573578 h 756458"/>
              <a:gd name="connsiteX138" fmla="*/ 5436523 w 5756563"/>
              <a:gd name="connsiteY138" fmla="*/ 569421 h 756458"/>
              <a:gd name="connsiteX139" fmla="*/ 5461462 w 5756563"/>
              <a:gd name="connsiteY139" fmla="*/ 561109 h 756458"/>
              <a:gd name="connsiteX140" fmla="*/ 5515494 w 5756563"/>
              <a:gd name="connsiteY140" fmla="*/ 552796 h 756458"/>
              <a:gd name="connsiteX141" fmla="*/ 5527963 w 5756563"/>
              <a:gd name="connsiteY141" fmla="*/ 548640 h 756458"/>
              <a:gd name="connsiteX142" fmla="*/ 5557058 w 5756563"/>
              <a:gd name="connsiteY142" fmla="*/ 540327 h 756458"/>
              <a:gd name="connsiteX143" fmla="*/ 5569527 w 5756563"/>
              <a:gd name="connsiteY143" fmla="*/ 532014 h 756458"/>
              <a:gd name="connsiteX144" fmla="*/ 5586153 w 5756563"/>
              <a:gd name="connsiteY144" fmla="*/ 527858 h 756458"/>
              <a:gd name="connsiteX145" fmla="*/ 5627716 w 5756563"/>
              <a:gd name="connsiteY145" fmla="*/ 519545 h 756458"/>
              <a:gd name="connsiteX146" fmla="*/ 5652654 w 5756563"/>
              <a:gd name="connsiteY146" fmla="*/ 511232 h 756458"/>
              <a:gd name="connsiteX147" fmla="*/ 5665123 w 5756563"/>
              <a:gd name="connsiteY147" fmla="*/ 507076 h 756458"/>
              <a:gd name="connsiteX148" fmla="*/ 5677593 w 5756563"/>
              <a:gd name="connsiteY148" fmla="*/ 498763 h 756458"/>
              <a:gd name="connsiteX149" fmla="*/ 5685905 w 5756563"/>
              <a:gd name="connsiteY149" fmla="*/ 486294 h 756458"/>
              <a:gd name="connsiteX150" fmla="*/ 5698374 w 5756563"/>
              <a:gd name="connsiteY150" fmla="*/ 482138 h 756458"/>
              <a:gd name="connsiteX151" fmla="*/ 5710843 w 5756563"/>
              <a:gd name="connsiteY151" fmla="*/ 473825 h 756458"/>
              <a:gd name="connsiteX152" fmla="*/ 5723313 w 5756563"/>
              <a:gd name="connsiteY152" fmla="*/ 469669 h 756458"/>
              <a:gd name="connsiteX153" fmla="*/ 5756563 w 5756563"/>
              <a:gd name="connsiteY153" fmla="*/ 465512 h 75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5756563" h="756458">
                <a:moveTo>
                  <a:pt x="0" y="29094"/>
                </a:moveTo>
                <a:cubicBezTo>
                  <a:pt x="36578" y="21779"/>
                  <a:pt x="5205" y="27654"/>
                  <a:pt x="49876" y="20781"/>
                </a:cubicBezTo>
                <a:cubicBezTo>
                  <a:pt x="101777" y="12796"/>
                  <a:pt x="45318" y="20312"/>
                  <a:pt x="108065" y="12469"/>
                </a:cubicBezTo>
                <a:cubicBezTo>
                  <a:pt x="133754" y="6047"/>
                  <a:pt x="151631" y="0"/>
                  <a:pt x="178723" y="0"/>
                </a:cubicBezTo>
                <a:cubicBezTo>
                  <a:pt x="194026" y="0"/>
                  <a:pt x="209203" y="2771"/>
                  <a:pt x="224443" y="4156"/>
                </a:cubicBezTo>
                <a:cubicBezTo>
                  <a:pt x="229985" y="5541"/>
                  <a:pt x="235385" y="7744"/>
                  <a:pt x="241069" y="8312"/>
                </a:cubicBezTo>
                <a:cubicBezTo>
                  <a:pt x="277018" y="11907"/>
                  <a:pt x="349134" y="16625"/>
                  <a:pt x="349134" y="16625"/>
                </a:cubicBezTo>
                <a:cubicBezTo>
                  <a:pt x="357447" y="18010"/>
                  <a:pt x="365809" y="19128"/>
                  <a:pt x="374073" y="20781"/>
                </a:cubicBezTo>
                <a:cubicBezTo>
                  <a:pt x="407059" y="27378"/>
                  <a:pt x="373221" y="22649"/>
                  <a:pt x="415636" y="33251"/>
                </a:cubicBezTo>
                <a:cubicBezTo>
                  <a:pt x="421178" y="34636"/>
                  <a:pt x="426790" y="35766"/>
                  <a:pt x="432262" y="37407"/>
                </a:cubicBezTo>
                <a:cubicBezTo>
                  <a:pt x="440655" y="39925"/>
                  <a:pt x="448887" y="42949"/>
                  <a:pt x="457200" y="45720"/>
                </a:cubicBezTo>
                <a:lnTo>
                  <a:pt x="469669" y="49876"/>
                </a:lnTo>
                <a:cubicBezTo>
                  <a:pt x="505404" y="73700"/>
                  <a:pt x="460191" y="45137"/>
                  <a:pt x="494607" y="62345"/>
                </a:cubicBezTo>
                <a:cubicBezTo>
                  <a:pt x="499075" y="64579"/>
                  <a:pt x="502511" y="68629"/>
                  <a:pt x="507076" y="70658"/>
                </a:cubicBezTo>
                <a:cubicBezTo>
                  <a:pt x="515083" y="74217"/>
                  <a:pt x="523701" y="76200"/>
                  <a:pt x="532014" y="78971"/>
                </a:cubicBezTo>
                <a:lnTo>
                  <a:pt x="556953" y="87283"/>
                </a:lnTo>
                <a:cubicBezTo>
                  <a:pt x="561109" y="88668"/>
                  <a:pt x="565777" y="89010"/>
                  <a:pt x="569422" y="91440"/>
                </a:cubicBezTo>
                <a:lnTo>
                  <a:pt x="594360" y="108065"/>
                </a:lnTo>
                <a:cubicBezTo>
                  <a:pt x="618186" y="143802"/>
                  <a:pt x="586460" y="101744"/>
                  <a:pt x="615142" y="124691"/>
                </a:cubicBezTo>
                <a:cubicBezTo>
                  <a:pt x="641996" y="146176"/>
                  <a:pt x="604584" y="130871"/>
                  <a:pt x="635923" y="141316"/>
                </a:cubicBezTo>
                <a:cubicBezTo>
                  <a:pt x="658091" y="174567"/>
                  <a:pt x="628996" y="134389"/>
                  <a:pt x="656705" y="162098"/>
                </a:cubicBezTo>
                <a:cubicBezTo>
                  <a:pt x="675504" y="180897"/>
                  <a:pt x="653213" y="170632"/>
                  <a:pt x="677487" y="178723"/>
                </a:cubicBezTo>
                <a:cubicBezTo>
                  <a:pt x="680258" y="182879"/>
                  <a:pt x="682041" y="187903"/>
                  <a:pt x="685800" y="191192"/>
                </a:cubicBezTo>
                <a:cubicBezTo>
                  <a:pt x="693319" y="197771"/>
                  <a:pt x="710738" y="207818"/>
                  <a:pt x="710738" y="207818"/>
                </a:cubicBezTo>
                <a:cubicBezTo>
                  <a:pt x="734562" y="243553"/>
                  <a:pt x="702839" y="201499"/>
                  <a:pt x="731520" y="224443"/>
                </a:cubicBezTo>
                <a:cubicBezTo>
                  <a:pt x="758380" y="245931"/>
                  <a:pt x="720958" y="230619"/>
                  <a:pt x="752302" y="241069"/>
                </a:cubicBezTo>
                <a:cubicBezTo>
                  <a:pt x="792079" y="280846"/>
                  <a:pt x="741149" y="233634"/>
                  <a:pt x="777240" y="257694"/>
                </a:cubicBezTo>
                <a:cubicBezTo>
                  <a:pt x="808378" y="278452"/>
                  <a:pt x="772527" y="264435"/>
                  <a:pt x="802178" y="274320"/>
                </a:cubicBezTo>
                <a:cubicBezTo>
                  <a:pt x="820770" y="302207"/>
                  <a:pt x="798868" y="274884"/>
                  <a:pt x="822960" y="290945"/>
                </a:cubicBezTo>
                <a:cubicBezTo>
                  <a:pt x="827851" y="294205"/>
                  <a:pt x="830538" y="300153"/>
                  <a:pt x="835429" y="303414"/>
                </a:cubicBezTo>
                <a:cubicBezTo>
                  <a:pt x="839074" y="305844"/>
                  <a:pt x="844068" y="305443"/>
                  <a:pt x="847898" y="307571"/>
                </a:cubicBezTo>
                <a:cubicBezTo>
                  <a:pt x="856631" y="312423"/>
                  <a:pt x="863358" y="321037"/>
                  <a:pt x="872836" y="324196"/>
                </a:cubicBezTo>
                <a:cubicBezTo>
                  <a:pt x="910670" y="336806"/>
                  <a:pt x="850916" y="317462"/>
                  <a:pt x="906087" y="332509"/>
                </a:cubicBezTo>
                <a:cubicBezTo>
                  <a:pt x="906134" y="332522"/>
                  <a:pt x="937237" y="342892"/>
                  <a:pt x="943494" y="344978"/>
                </a:cubicBezTo>
                <a:lnTo>
                  <a:pt x="980902" y="357447"/>
                </a:lnTo>
                <a:cubicBezTo>
                  <a:pt x="985058" y="358832"/>
                  <a:pt x="989050" y="360883"/>
                  <a:pt x="993371" y="361603"/>
                </a:cubicBezTo>
                <a:cubicBezTo>
                  <a:pt x="1001684" y="362989"/>
                  <a:pt x="1010082" y="363932"/>
                  <a:pt x="1018309" y="365760"/>
                </a:cubicBezTo>
                <a:cubicBezTo>
                  <a:pt x="1022586" y="366710"/>
                  <a:pt x="1026501" y="368966"/>
                  <a:pt x="1030778" y="369916"/>
                </a:cubicBezTo>
                <a:cubicBezTo>
                  <a:pt x="1038869" y="371714"/>
                  <a:pt x="1078192" y="377494"/>
                  <a:pt x="1084811" y="378229"/>
                </a:cubicBezTo>
                <a:cubicBezTo>
                  <a:pt x="1112488" y="381304"/>
                  <a:pt x="1140470" y="381962"/>
                  <a:pt x="1167938" y="386541"/>
                </a:cubicBezTo>
                <a:cubicBezTo>
                  <a:pt x="1176251" y="387927"/>
                  <a:pt x="1184500" y="389767"/>
                  <a:pt x="1192876" y="390698"/>
                </a:cubicBezTo>
                <a:cubicBezTo>
                  <a:pt x="1227519" y="394547"/>
                  <a:pt x="1271037" y="396286"/>
                  <a:pt x="1305098" y="399011"/>
                </a:cubicBezTo>
                <a:cubicBezTo>
                  <a:pt x="1318977" y="400121"/>
                  <a:pt x="1332823" y="401630"/>
                  <a:pt x="1346662" y="403167"/>
                </a:cubicBezTo>
                <a:cubicBezTo>
                  <a:pt x="1357764" y="404400"/>
                  <a:pt x="1368770" y="406554"/>
                  <a:pt x="1379913" y="407323"/>
                </a:cubicBezTo>
                <a:cubicBezTo>
                  <a:pt x="1408971" y="409327"/>
                  <a:pt x="1438114" y="409864"/>
                  <a:pt x="1467196" y="411480"/>
                </a:cubicBezTo>
                <a:cubicBezTo>
                  <a:pt x="1487992" y="412635"/>
                  <a:pt x="1508735" y="414690"/>
                  <a:pt x="1529542" y="415636"/>
                </a:cubicBezTo>
                <a:cubicBezTo>
                  <a:pt x="1569702" y="417461"/>
                  <a:pt x="1609898" y="418407"/>
                  <a:pt x="1650076" y="419792"/>
                </a:cubicBezTo>
                <a:cubicBezTo>
                  <a:pt x="1673018" y="427440"/>
                  <a:pt x="1662283" y="424830"/>
                  <a:pt x="1699953" y="428105"/>
                </a:cubicBezTo>
                <a:cubicBezTo>
                  <a:pt x="1719326" y="429789"/>
                  <a:pt x="1738746" y="430876"/>
                  <a:pt x="1758142" y="432261"/>
                </a:cubicBezTo>
                <a:cubicBezTo>
                  <a:pt x="1765069" y="433647"/>
                  <a:pt x="1772309" y="433937"/>
                  <a:pt x="1778923" y="436418"/>
                </a:cubicBezTo>
                <a:cubicBezTo>
                  <a:pt x="1783601" y="438172"/>
                  <a:pt x="1786801" y="442763"/>
                  <a:pt x="1791393" y="444731"/>
                </a:cubicBezTo>
                <a:cubicBezTo>
                  <a:pt x="1796643" y="446981"/>
                  <a:pt x="1802476" y="447502"/>
                  <a:pt x="1808018" y="448887"/>
                </a:cubicBezTo>
                <a:cubicBezTo>
                  <a:pt x="1813560" y="451658"/>
                  <a:pt x="1818890" y="454899"/>
                  <a:pt x="1824643" y="457200"/>
                </a:cubicBezTo>
                <a:cubicBezTo>
                  <a:pt x="1832779" y="460454"/>
                  <a:pt x="1849582" y="465512"/>
                  <a:pt x="1849582" y="465512"/>
                </a:cubicBezTo>
                <a:cubicBezTo>
                  <a:pt x="1853738" y="468283"/>
                  <a:pt x="1857460" y="471857"/>
                  <a:pt x="1862051" y="473825"/>
                </a:cubicBezTo>
                <a:cubicBezTo>
                  <a:pt x="1867301" y="476075"/>
                  <a:pt x="1873205" y="476340"/>
                  <a:pt x="1878676" y="477981"/>
                </a:cubicBezTo>
                <a:cubicBezTo>
                  <a:pt x="1887069" y="480499"/>
                  <a:pt x="1895301" y="483523"/>
                  <a:pt x="1903614" y="486294"/>
                </a:cubicBezTo>
                <a:lnTo>
                  <a:pt x="1916083" y="490451"/>
                </a:lnTo>
                <a:lnTo>
                  <a:pt x="1928553" y="494607"/>
                </a:lnTo>
                <a:cubicBezTo>
                  <a:pt x="2000036" y="542261"/>
                  <a:pt x="1909585" y="485121"/>
                  <a:pt x="1978429" y="519545"/>
                </a:cubicBezTo>
                <a:cubicBezTo>
                  <a:pt x="1983971" y="522316"/>
                  <a:pt x="1989119" y="526078"/>
                  <a:pt x="1995054" y="527858"/>
                </a:cubicBezTo>
                <a:cubicBezTo>
                  <a:pt x="2003126" y="530280"/>
                  <a:pt x="2011729" y="530361"/>
                  <a:pt x="2019993" y="532014"/>
                </a:cubicBezTo>
                <a:cubicBezTo>
                  <a:pt x="2065773" y="541170"/>
                  <a:pt x="1995130" y="530985"/>
                  <a:pt x="2069869" y="540327"/>
                </a:cubicBezTo>
                <a:cubicBezTo>
                  <a:pt x="2074025" y="541712"/>
                  <a:pt x="2078024" y="543722"/>
                  <a:pt x="2082338" y="544483"/>
                </a:cubicBezTo>
                <a:cubicBezTo>
                  <a:pt x="2101633" y="547888"/>
                  <a:pt x="2140527" y="552796"/>
                  <a:pt x="2140527" y="552796"/>
                </a:cubicBezTo>
                <a:cubicBezTo>
                  <a:pt x="2162510" y="560123"/>
                  <a:pt x="2145752" y="555258"/>
                  <a:pt x="2177934" y="561109"/>
                </a:cubicBezTo>
                <a:cubicBezTo>
                  <a:pt x="2184885" y="562373"/>
                  <a:pt x="2191765" y="564001"/>
                  <a:pt x="2198716" y="565265"/>
                </a:cubicBezTo>
                <a:cubicBezTo>
                  <a:pt x="2207007" y="566772"/>
                  <a:pt x="2215442" y="567526"/>
                  <a:pt x="2223654" y="569421"/>
                </a:cubicBezTo>
                <a:cubicBezTo>
                  <a:pt x="2233482" y="571689"/>
                  <a:pt x="2242764" y="576307"/>
                  <a:pt x="2252749" y="577734"/>
                </a:cubicBezTo>
                <a:cubicBezTo>
                  <a:pt x="2271999" y="580484"/>
                  <a:pt x="2291550" y="580400"/>
                  <a:pt x="2310938" y="581891"/>
                </a:cubicBezTo>
                <a:cubicBezTo>
                  <a:pt x="2364786" y="586033"/>
                  <a:pt x="2347699" y="584174"/>
                  <a:pt x="2389909" y="590203"/>
                </a:cubicBezTo>
                <a:lnTo>
                  <a:pt x="2714105" y="586047"/>
                </a:lnTo>
                <a:cubicBezTo>
                  <a:pt x="2718485" y="585939"/>
                  <a:pt x="2722472" y="583429"/>
                  <a:pt x="2726574" y="581891"/>
                </a:cubicBezTo>
                <a:cubicBezTo>
                  <a:pt x="2731272" y="580129"/>
                  <a:pt x="2752112" y="571135"/>
                  <a:pt x="2759825" y="569421"/>
                </a:cubicBezTo>
                <a:cubicBezTo>
                  <a:pt x="2768052" y="567593"/>
                  <a:pt x="2776536" y="567093"/>
                  <a:pt x="2784763" y="565265"/>
                </a:cubicBezTo>
                <a:cubicBezTo>
                  <a:pt x="2789040" y="564315"/>
                  <a:pt x="2792982" y="562172"/>
                  <a:pt x="2797233" y="561109"/>
                </a:cubicBezTo>
                <a:cubicBezTo>
                  <a:pt x="2809625" y="558011"/>
                  <a:pt x="2822194" y="555668"/>
                  <a:pt x="2834640" y="552796"/>
                </a:cubicBezTo>
                <a:cubicBezTo>
                  <a:pt x="2851177" y="548980"/>
                  <a:pt x="2854249" y="547221"/>
                  <a:pt x="2872047" y="544483"/>
                </a:cubicBezTo>
                <a:cubicBezTo>
                  <a:pt x="2883087" y="542784"/>
                  <a:pt x="2894214" y="541712"/>
                  <a:pt x="2905298" y="540327"/>
                </a:cubicBezTo>
                <a:cubicBezTo>
                  <a:pt x="2909454" y="538942"/>
                  <a:pt x="2913740" y="537897"/>
                  <a:pt x="2917767" y="536171"/>
                </a:cubicBezTo>
                <a:cubicBezTo>
                  <a:pt x="2922731" y="534043"/>
                  <a:pt x="2939532" y="524059"/>
                  <a:pt x="2946862" y="523701"/>
                </a:cubicBezTo>
                <a:cubicBezTo>
                  <a:pt x="2999465" y="521135"/>
                  <a:pt x="3052156" y="520930"/>
                  <a:pt x="3104803" y="519545"/>
                </a:cubicBezTo>
                <a:cubicBezTo>
                  <a:pt x="3241961" y="540647"/>
                  <a:pt x="3066090" y="515251"/>
                  <a:pt x="3225338" y="532014"/>
                </a:cubicBezTo>
                <a:cubicBezTo>
                  <a:pt x="3229695" y="532473"/>
                  <a:pt x="3233594" y="534967"/>
                  <a:pt x="3237807" y="536171"/>
                </a:cubicBezTo>
                <a:cubicBezTo>
                  <a:pt x="3243300" y="537740"/>
                  <a:pt x="3248831" y="539207"/>
                  <a:pt x="3254433" y="540327"/>
                </a:cubicBezTo>
                <a:cubicBezTo>
                  <a:pt x="3262697" y="541980"/>
                  <a:pt x="3271107" y="542830"/>
                  <a:pt x="3279371" y="544483"/>
                </a:cubicBezTo>
                <a:cubicBezTo>
                  <a:pt x="3284972" y="545603"/>
                  <a:pt x="3290411" y="547443"/>
                  <a:pt x="3295996" y="548640"/>
                </a:cubicBezTo>
                <a:cubicBezTo>
                  <a:pt x="3351977" y="560636"/>
                  <a:pt x="3332317" y="556602"/>
                  <a:pt x="3399905" y="561109"/>
                </a:cubicBezTo>
                <a:cubicBezTo>
                  <a:pt x="3405447" y="562494"/>
                  <a:pt x="3410850" y="564667"/>
                  <a:pt x="3416531" y="565265"/>
                </a:cubicBezTo>
                <a:cubicBezTo>
                  <a:pt x="3483509" y="572315"/>
                  <a:pt x="3485502" y="569072"/>
                  <a:pt x="3557847" y="565265"/>
                </a:cubicBezTo>
                <a:cubicBezTo>
                  <a:pt x="3585556" y="566650"/>
                  <a:pt x="3613335" y="567017"/>
                  <a:pt x="3640974" y="569421"/>
                </a:cubicBezTo>
                <a:cubicBezTo>
                  <a:pt x="3645339" y="569801"/>
                  <a:pt x="3649216" y="572425"/>
                  <a:pt x="3653443" y="573578"/>
                </a:cubicBezTo>
                <a:cubicBezTo>
                  <a:pt x="3664465" y="576584"/>
                  <a:pt x="3675309" y="580942"/>
                  <a:pt x="3686694" y="581891"/>
                </a:cubicBezTo>
                <a:lnTo>
                  <a:pt x="3736571" y="586047"/>
                </a:lnTo>
                <a:cubicBezTo>
                  <a:pt x="3872203" y="619953"/>
                  <a:pt x="3732135" y="586301"/>
                  <a:pt x="4118956" y="594360"/>
                </a:cubicBezTo>
                <a:cubicBezTo>
                  <a:pt x="4148340" y="594972"/>
                  <a:pt x="4148133" y="599121"/>
                  <a:pt x="4172989" y="602672"/>
                </a:cubicBezTo>
                <a:cubicBezTo>
                  <a:pt x="4185409" y="604446"/>
                  <a:pt x="4197859" y="606373"/>
                  <a:pt x="4210396" y="606829"/>
                </a:cubicBezTo>
                <a:cubicBezTo>
                  <a:pt x="4274100" y="609146"/>
                  <a:pt x="4337858" y="609600"/>
                  <a:pt x="4401589" y="610985"/>
                </a:cubicBezTo>
                <a:cubicBezTo>
                  <a:pt x="4409902" y="612370"/>
                  <a:pt x="4418351" y="613097"/>
                  <a:pt x="4426527" y="615141"/>
                </a:cubicBezTo>
                <a:cubicBezTo>
                  <a:pt x="4435028" y="617266"/>
                  <a:pt x="4451465" y="623454"/>
                  <a:pt x="4451465" y="623454"/>
                </a:cubicBezTo>
                <a:cubicBezTo>
                  <a:pt x="4475113" y="647102"/>
                  <a:pt x="4450739" y="627339"/>
                  <a:pt x="4484716" y="640080"/>
                </a:cubicBezTo>
                <a:cubicBezTo>
                  <a:pt x="4489393" y="641834"/>
                  <a:pt x="4492508" y="646638"/>
                  <a:pt x="4497185" y="648392"/>
                </a:cubicBezTo>
                <a:cubicBezTo>
                  <a:pt x="4503800" y="650873"/>
                  <a:pt x="4511151" y="650690"/>
                  <a:pt x="4517967" y="652549"/>
                </a:cubicBezTo>
                <a:cubicBezTo>
                  <a:pt x="4526421" y="654854"/>
                  <a:pt x="4534313" y="659143"/>
                  <a:pt x="4542905" y="660861"/>
                </a:cubicBezTo>
                <a:cubicBezTo>
                  <a:pt x="4556760" y="663632"/>
                  <a:pt x="4571065" y="664706"/>
                  <a:pt x="4584469" y="669174"/>
                </a:cubicBezTo>
                <a:lnTo>
                  <a:pt x="4609407" y="677487"/>
                </a:lnTo>
                <a:cubicBezTo>
                  <a:pt x="4613563" y="678872"/>
                  <a:pt x="4617663" y="680439"/>
                  <a:pt x="4621876" y="681643"/>
                </a:cubicBezTo>
                <a:lnTo>
                  <a:pt x="4650971" y="689956"/>
                </a:lnTo>
                <a:cubicBezTo>
                  <a:pt x="4655167" y="691215"/>
                  <a:pt x="4659190" y="693049"/>
                  <a:pt x="4663440" y="694112"/>
                </a:cubicBezTo>
                <a:cubicBezTo>
                  <a:pt x="4670294" y="695825"/>
                  <a:pt x="4677368" y="696556"/>
                  <a:pt x="4684222" y="698269"/>
                </a:cubicBezTo>
                <a:cubicBezTo>
                  <a:pt x="4688472" y="699332"/>
                  <a:pt x="4692395" y="701566"/>
                  <a:pt x="4696691" y="702425"/>
                </a:cubicBezTo>
                <a:cubicBezTo>
                  <a:pt x="4706297" y="704346"/>
                  <a:pt x="4716087" y="705196"/>
                  <a:pt x="4725785" y="706581"/>
                </a:cubicBezTo>
                <a:lnTo>
                  <a:pt x="4775662" y="723207"/>
                </a:lnTo>
                <a:lnTo>
                  <a:pt x="4788131" y="727363"/>
                </a:lnTo>
                <a:cubicBezTo>
                  <a:pt x="4792287" y="728749"/>
                  <a:pt x="4796278" y="730800"/>
                  <a:pt x="4800600" y="731520"/>
                </a:cubicBezTo>
                <a:cubicBezTo>
                  <a:pt x="4808913" y="732905"/>
                  <a:pt x="4817311" y="733848"/>
                  <a:pt x="4825538" y="735676"/>
                </a:cubicBezTo>
                <a:cubicBezTo>
                  <a:pt x="4865363" y="744525"/>
                  <a:pt x="4800407" y="735007"/>
                  <a:pt x="4858789" y="743989"/>
                </a:cubicBezTo>
                <a:cubicBezTo>
                  <a:pt x="4869829" y="745688"/>
                  <a:pt x="4880982" y="746565"/>
                  <a:pt x="4892040" y="748145"/>
                </a:cubicBezTo>
                <a:cubicBezTo>
                  <a:pt x="4950429" y="756486"/>
                  <a:pt x="4875252" y="748507"/>
                  <a:pt x="4962698" y="756458"/>
                </a:cubicBezTo>
                <a:cubicBezTo>
                  <a:pt x="4993178" y="755072"/>
                  <a:pt x="5023716" y="754641"/>
                  <a:pt x="5054138" y="752301"/>
                </a:cubicBezTo>
                <a:cubicBezTo>
                  <a:pt x="5063669" y="751568"/>
                  <a:pt x="5089267" y="741441"/>
                  <a:pt x="5095702" y="739832"/>
                </a:cubicBezTo>
                <a:cubicBezTo>
                  <a:pt x="5121831" y="733300"/>
                  <a:pt x="5106672" y="736484"/>
                  <a:pt x="5141422" y="731520"/>
                </a:cubicBezTo>
                <a:cubicBezTo>
                  <a:pt x="5151308" y="728224"/>
                  <a:pt x="5160074" y="724947"/>
                  <a:pt x="5170516" y="723207"/>
                </a:cubicBezTo>
                <a:cubicBezTo>
                  <a:pt x="5181534" y="721371"/>
                  <a:pt x="5192683" y="720436"/>
                  <a:pt x="5203767" y="719051"/>
                </a:cubicBezTo>
                <a:cubicBezTo>
                  <a:pt x="5207923" y="717665"/>
                  <a:pt x="5213138" y="717992"/>
                  <a:pt x="5216236" y="714894"/>
                </a:cubicBezTo>
                <a:cubicBezTo>
                  <a:pt x="5219334" y="711796"/>
                  <a:pt x="5216828" y="704972"/>
                  <a:pt x="5220393" y="702425"/>
                </a:cubicBezTo>
                <a:cubicBezTo>
                  <a:pt x="5227523" y="697332"/>
                  <a:pt x="5245331" y="694112"/>
                  <a:pt x="5245331" y="694112"/>
                </a:cubicBezTo>
                <a:cubicBezTo>
                  <a:pt x="5246716" y="689956"/>
                  <a:pt x="5246750" y="685064"/>
                  <a:pt x="5249487" y="681643"/>
                </a:cubicBezTo>
                <a:cubicBezTo>
                  <a:pt x="5252607" y="677742"/>
                  <a:pt x="5257391" y="675360"/>
                  <a:pt x="5261956" y="673331"/>
                </a:cubicBezTo>
                <a:cubicBezTo>
                  <a:pt x="5269963" y="669772"/>
                  <a:pt x="5278581" y="667789"/>
                  <a:pt x="5286894" y="665018"/>
                </a:cubicBezTo>
                <a:cubicBezTo>
                  <a:pt x="5304788" y="659053"/>
                  <a:pt x="5295105" y="661925"/>
                  <a:pt x="5315989" y="656705"/>
                </a:cubicBezTo>
                <a:cubicBezTo>
                  <a:pt x="5320145" y="653934"/>
                  <a:pt x="5324620" y="651590"/>
                  <a:pt x="5328458" y="648392"/>
                </a:cubicBezTo>
                <a:cubicBezTo>
                  <a:pt x="5332974" y="644629"/>
                  <a:pt x="5336036" y="639183"/>
                  <a:pt x="5340927" y="635923"/>
                </a:cubicBezTo>
                <a:cubicBezTo>
                  <a:pt x="5344572" y="633493"/>
                  <a:pt x="5349240" y="633152"/>
                  <a:pt x="5353396" y="631767"/>
                </a:cubicBezTo>
                <a:cubicBezTo>
                  <a:pt x="5357552" y="628996"/>
                  <a:pt x="5361528" y="625932"/>
                  <a:pt x="5365865" y="623454"/>
                </a:cubicBezTo>
                <a:cubicBezTo>
                  <a:pt x="5371245" y="620380"/>
                  <a:pt x="5378110" y="619522"/>
                  <a:pt x="5382491" y="615141"/>
                </a:cubicBezTo>
                <a:cubicBezTo>
                  <a:pt x="5385589" y="612043"/>
                  <a:pt x="5384688" y="606591"/>
                  <a:pt x="5386647" y="602672"/>
                </a:cubicBezTo>
                <a:cubicBezTo>
                  <a:pt x="5393079" y="589807"/>
                  <a:pt x="5405648" y="577141"/>
                  <a:pt x="5419898" y="573578"/>
                </a:cubicBezTo>
                <a:cubicBezTo>
                  <a:pt x="5425440" y="572192"/>
                  <a:pt x="5431052" y="571062"/>
                  <a:pt x="5436523" y="569421"/>
                </a:cubicBezTo>
                <a:cubicBezTo>
                  <a:pt x="5444916" y="566903"/>
                  <a:pt x="5452788" y="562348"/>
                  <a:pt x="5461462" y="561109"/>
                </a:cubicBezTo>
                <a:cubicBezTo>
                  <a:pt x="5470730" y="559785"/>
                  <a:pt x="5505125" y="555100"/>
                  <a:pt x="5515494" y="552796"/>
                </a:cubicBezTo>
                <a:cubicBezTo>
                  <a:pt x="5519771" y="551846"/>
                  <a:pt x="5523750" y="549844"/>
                  <a:pt x="5527963" y="548640"/>
                </a:cubicBezTo>
                <a:cubicBezTo>
                  <a:pt x="5564496" y="538202"/>
                  <a:pt x="5527162" y="550291"/>
                  <a:pt x="5557058" y="540327"/>
                </a:cubicBezTo>
                <a:cubicBezTo>
                  <a:pt x="5561214" y="537556"/>
                  <a:pt x="5564936" y="533982"/>
                  <a:pt x="5569527" y="532014"/>
                </a:cubicBezTo>
                <a:cubicBezTo>
                  <a:pt x="5574778" y="529764"/>
                  <a:pt x="5580551" y="528978"/>
                  <a:pt x="5586153" y="527858"/>
                </a:cubicBezTo>
                <a:cubicBezTo>
                  <a:pt x="5608608" y="523367"/>
                  <a:pt x="5608417" y="525335"/>
                  <a:pt x="5627716" y="519545"/>
                </a:cubicBezTo>
                <a:cubicBezTo>
                  <a:pt x="5636109" y="517027"/>
                  <a:pt x="5644341" y="514003"/>
                  <a:pt x="5652654" y="511232"/>
                </a:cubicBezTo>
                <a:lnTo>
                  <a:pt x="5665123" y="507076"/>
                </a:lnTo>
                <a:cubicBezTo>
                  <a:pt x="5669280" y="504305"/>
                  <a:pt x="5674061" y="502295"/>
                  <a:pt x="5677593" y="498763"/>
                </a:cubicBezTo>
                <a:cubicBezTo>
                  <a:pt x="5681125" y="495231"/>
                  <a:pt x="5682004" y="489414"/>
                  <a:pt x="5685905" y="486294"/>
                </a:cubicBezTo>
                <a:cubicBezTo>
                  <a:pt x="5689326" y="483557"/>
                  <a:pt x="5694218" y="483523"/>
                  <a:pt x="5698374" y="482138"/>
                </a:cubicBezTo>
                <a:cubicBezTo>
                  <a:pt x="5702530" y="479367"/>
                  <a:pt x="5706375" y="476059"/>
                  <a:pt x="5710843" y="473825"/>
                </a:cubicBezTo>
                <a:cubicBezTo>
                  <a:pt x="5714762" y="471866"/>
                  <a:pt x="5719017" y="470528"/>
                  <a:pt x="5723313" y="469669"/>
                </a:cubicBezTo>
                <a:cubicBezTo>
                  <a:pt x="5745077" y="465316"/>
                  <a:pt x="5743841" y="465512"/>
                  <a:pt x="5756563" y="465512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9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FE55-B30D-4FBC-AE35-DFEA94F6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Sinuosity?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565E9-8446-4F5E-B934-FB1E5F7B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Sinuosity = Channel Length / Valley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3B800-D2D3-446D-BB69-AD2C14FF8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609" y="2752531"/>
            <a:ext cx="575862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759A44-75AF-468D-AE34-ED76DFB5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3" y="2752531"/>
            <a:ext cx="5758628" cy="3429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2F825-6E40-4E65-80C5-3770250F2ECF}"/>
              </a:ext>
            </a:extLst>
          </p:cNvPr>
          <p:cNvSpPr txBox="1"/>
          <p:nvPr/>
        </p:nvSpPr>
        <p:spPr>
          <a:xfrm>
            <a:off x="6232763" y="2721551"/>
            <a:ext cx="3749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Minnesota River, Minnesota, USA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960F6-B8F6-4D0E-8529-CDC795A8C4F4}"/>
              </a:ext>
            </a:extLst>
          </p:cNvPr>
          <p:cNvSpPr txBox="1"/>
          <p:nvPr/>
        </p:nvSpPr>
        <p:spPr>
          <a:xfrm>
            <a:off x="200609" y="2752531"/>
            <a:ext cx="207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Lena River, Russia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CA9622-1E0E-49A2-B22F-98B3F276EFF6}"/>
              </a:ext>
            </a:extLst>
          </p:cNvPr>
          <p:cNvSpPr/>
          <p:nvPr/>
        </p:nvSpPr>
        <p:spPr>
          <a:xfrm>
            <a:off x="6311348" y="3250096"/>
            <a:ext cx="5506278" cy="2634446"/>
          </a:xfrm>
          <a:custGeom>
            <a:avLst/>
            <a:gdLst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226365 w 5506278"/>
              <a:gd name="connsiteY39" fmla="*/ 954156 h 2634446"/>
              <a:gd name="connsiteX40" fmla="*/ 2286000 w 5506278"/>
              <a:gd name="connsiteY40" fmla="*/ 974034 h 2634446"/>
              <a:gd name="connsiteX41" fmla="*/ 2305878 w 5506278"/>
              <a:gd name="connsiteY41" fmla="*/ 993913 h 2634446"/>
              <a:gd name="connsiteX42" fmla="*/ 2345635 w 5506278"/>
              <a:gd name="connsiteY42" fmla="*/ 1003852 h 2634446"/>
              <a:gd name="connsiteX43" fmla="*/ 2415209 w 5506278"/>
              <a:gd name="connsiteY43" fmla="*/ 102373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86000 w 5506278"/>
              <a:gd name="connsiteY40" fmla="*/ 974034 h 2634446"/>
              <a:gd name="connsiteX41" fmla="*/ 2305878 w 5506278"/>
              <a:gd name="connsiteY41" fmla="*/ 993913 h 2634446"/>
              <a:gd name="connsiteX42" fmla="*/ 2345635 w 5506278"/>
              <a:gd name="connsiteY42" fmla="*/ 1003852 h 2634446"/>
              <a:gd name="connsiteX43" fmla="*/ 2415209 w 5506278"/>
              <a:gd name="connsiteY43" fmla="*/ 102373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86000 w 5506278"/>
              <a:gd name="connsiteY40" fmla="*/ 974034 h 2634446"/>
              <a:gd name="connsiteX41" fmla="*/ 2305878 w 5506278"/>
              <a:gd name="connsiteY41" fmla="*/ 993913 h 2634446"/>
              <a:gd name="connsiteX42" fmla="*/ 2345635 w 5506278"/>
              <a:gd name="connsiteY42" fmla="*/ 1003852 h 2634446"/>
              <a:gd name="connsiteX43" fmla="*/ 2383045 w 5506278"/>
              <a:gd name="connsiteY43" fmla="*/ 1028325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86000 w 5506278"/>
              <a:gd name="connsiteY40" fmla="*/ 974034 h 2634446"/>
              <a:gd name="connsiteX41" fmla="*/ 2305878 w 5506278"/>
              <a:gd name="connsiteY41" fmla="*/ 993913 h 2634446"/>
              <a:gd name="connsiteX42" fmla="*/ 2345635 w 5506278"/>
              <a:gd name="connsiteY42" fmla="*/ 1003852 h 2634446"/>
              <a:gd name="connsiteX43" fmla="*/ 2360070 w 5506278"/>
              <a:gd name="connsiteY43" fmla="*/ 104211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86000 w 5506278"/>
              <a:gd name="connsiteY40" fmla="*/ 974034 h 2634446"/>
              <a:gd name="connsiteX41" fmla="*/ 2305878 w 5506278"/>
              <a:gd name="connsiteY41" fmla="*/ 993913 h 2634446"/>
              <a:gd name="connsiteX42" fmla="*/ 2313470 w 5506278"/>
              <a:gd name="connsiteY42" fmla="*/ 1022232 h 2634446"/>
              <a:gd name="connsiteX43" fmla="*/ 2360070 w 5506278"/>
              <a:gd name="connsiteY43" fmla="*/ 104211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86000 w 5506278"/>
              <a:gd name="connsiteY40" fmla="*/ 974034 h 2634446"/>
              <a:gd name="connsiteX41" fmla="*/ 2278308 w 5506278"/>
              <a:gd name="connsiteY41" fmla="*/ 1021483 h 2634446"/>
              <a:gd name="connsiteX42" fmla="*/ 2313470 w 5506278"/>
              <a:gd name="connsiteY42" fmla="*/ 1022232 h 2634446"/>
              <a:gd name="connsiteX43" fmla="*/ 2360070 w 5506278"/>
              <a:gd name="connsiteY43" fmla="*/ 104211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49240 w 5506278"/>
              <a:gd name="connsiteY40" fmla="*/ 974034 h 2634446"/>
              <a:gd name="connsiteX41" fmla="*/ 2278308 w 5506278"/>
              <a:gd name="connsiteY41" fmla="*/ 1021483 h 2634446"/>
              <a:gd name="connsiteX42" fmla="*/ 2313470 w 5506278"/>
              <a:gd name="connsiteY42" fmla="*/ 1022232 h 2634446"/>
              <a:gd name="connsiteX43" fmla="*/ 2360070 w 5506278"/>
              <a:gd name="connsiteY43" fmla="*/ 104211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506278" h="2634446">
                <a:moveTo>
                  <a:pt x="0" y="0"/>
                </a:moveTo>
                <a:cubicBezTo>
                  <a:pt x="16565" y="6626"/>
                  <a:pt x="33737" y="11899"/>
                  <a:pt x="49695" y="19878"/>
                </a:cubicBezTo>
                <a:cubicBezTo>
                  <a:pt x="126763" y="58412"/>
                  <a:pt x="34386" y="24714"/>
                  <a:pt x="109330" y="49695"/>
                </a:cubicBezTo>
                <a:cubicBezTo>
                  <a:pt x="115956" y="56321"/>
                  <a:pt x="121173" y="64753"/>
                  <a:pt x="129209" y="69574"/>
                </a:cubicBezTo>
                <a:cubicBezTo>
                  <a:pt x="157864" y="86767"/>
                  <a:pt x="252681" y="88878"/>
                  <a:pt x="258417" y="89452"/>
                </a:cubicBezTo>
                <a:cubicBezTo>
                  <a:pt x="278295" y="96078"/>
                  <a:pt x="300618" y="97707"/>
                  <a:pt x="318052" y="109330"/>
                </a:cubicBezTo>
                <a:cubicBezTo>
                  <a:pt x="359235" y="136785"/>
                  <a:pt x="336280" y="126311"/>
                  <a:pt x="387626" y="139147"/>
                </a:cubicBezTo>
                <a:cubicBezTo>
                  <a:pt x="444925" y="177348"/>
                  <a:pt x="389652" y="144276"/>
                  <a:pt x="447261" y="168965"/>
                </a:cubicBezTo>
                <a:cubicBezTo>
                  <a:pt x="533234" y="205810"/>
                  <a:pt x="446906" y="175473"/>
                  <a:pt x="516835" y="198782"/>
                </a:cubicBezTo>
                <a:cubicBezTo>
                  <a:pt x="536713" y="212034"/>
                  <a:pt x="553804" y="230984"/>
                  <a:pt x="576469" y="238539"/>
                </a:cubicBezTo>
                <a:cubicBezTo>
                  <a:pt x="596347" y="245165"/>
                  <a:pt x="615436" y="254972"/>
                  <a:pt x="636104" y="258417"/>
                </a:cubicBezTo>
                <a:cubicBezTo>
                  <a:pt x="752965" y="277893"/>
                  <a:pt x="646532" y="258526"/>
                  <a:pt x="735495" y="278295"/>
                </a:cubicBezTo>
                <a:cubicBezTo>
                  <a:pt x="849024" y="303523"/>
                  <a:pt x="728018" y="273940"/>
                  <a:pt x="824948" y="298174"/>
                </a:cubicBezTo>
                <a:cubicBezTo>
                  <a:pt x="828261" y="308113"/>
                  <a:pt x="828342" y="319810"/>
                  <a:pt x="834887" y="327991"/>
                </a:cubicBezTo>
                <a:cubicBezTo>
                  <a:pt x="845084" y="340737"/>
                  <a:pt x="893648" y="361568"/>
                  <a:pt x="904461" y="367747"/>
                </a:cubicBezTo>
                <a:cubicBezTo>
                  <a:pt x="958413" y="398577"/>
                  <a:pt x="909424" y="379341"/>
                  <a:pt x="964095" y="397565"/>
                </a:cubicBezTo>
                <a:cubicBezTo>
                  <a:pt x="970721" y="404191"/>
                  <a:pt x="976177" y="412245"/>
                  <a:pt x="983974" y="417443"/>
                </a:cubicBezTo>
                <a:cubicBezTo>
                  <a:pt x="1020328" y="441679"/>
                  <a:pt x="1023758" y="435342"/>
                  <a:pt x="1063487" y="447261"/>
                </a:cubicBezTo>
                <a:cubicBezTo>
                  <a:pt x="1083557" y="453282"/>
                  <a:pt x="1104381" y="457768"/>
                  <a:pt x="1123122" y="467139"/>
                </a:cubicBezTo>
                <a:cubicBezTo>
                  <a:pt x="1136374" y="473765"/>
                  <a:pt x="1149005" y="481815"/>
                  <a:pt x="1162878" y="487017"/>
                </a:cubicBezTo>
                <a:cubicBezTo>
                  <a:pt x="1175668" y="491813"/>
                  <a:pt x="1189551" y="493031"/>
                  <a:pt x="1202635" y="496956"/>
                </a:cubicBezTo>
                <a:cubicBezTo>
                  <a:pt x="1222705" y="502977"/>
                  <a:pt x="1262269" y="516834"/>
                  <a:pt x="1262269" y="516834"/>
                </a:cubicBezTo>
                <a:cubicBezTo>
                  <a:pt x="1301097" y="555662"/>
                  <a:pt x="1260355" y="520847"/>
                  <a:pt x="1311965" y="546652"/>
                </a:cubicBezTo>
                <a:cubicBezTo>
                  <a:pt x="1322649" y="551994"/>
                  <a:pt x="1330866" y="561679"/>
                  <a:pt x="1341782" y="566530"/>
                </a:cubicBezTo>
                <a:cubicBezTo>
                  <a:pt x="1360930" y="575040"/>
                  <a:pt x="1401417" y="586408"/>
                  <a:pt x="1401417" y="586408"/>
                </a:cubicBezTo>
                <a:cubicBezTo>
                  <a:pt x="1469769" y="631976"/>
                  <a:pt x="1438387" y="618610"/>
                  <a:pt x="1490869" y="636104"/>
                </a:cubicBezTo>
                <a:cubicBezTo>
                  <a:pt x="1525564" y="670797"/>
                  <a:pt x="1501859" y="653020"/>
                  <a:pt x="1570382" y="675861"/>
                </a:cubicBezTo>
                <a:lnTo>
                  <a:pt x="1600200" y="685800"/>
                </a:lnTo>
                <a:cubicBezTo>
                  <a:pt x="1647452" y="717301"/>
                  <a:pt x="1618684" y="701900"/>
                  <a:pt x="1689652" y="725556"/>
                </a:cubicBezTo>
                <a:lnTo>
                  <a:pt x="1719469" y="735495"/>
                </a:lnTo>
                <a:lnTo>
                  <a:pt x="1749287" y="745434"/>
                </a:lnTo>
                <a:lnTo>
                  <a:pt x="1808922" y="785191"/>
                </a:lnTo>
                <a:cubicBezTo>
                  <a:pt x="1818861" y="791817"/>
                  <a:pt x="1827407" y="801292"/>
                  <a:pt x="1838739" y="805069"/>
                </a:cubicBezTo>
                <a:lnTo>
                  <a:pt x="1868556" y="815008"/>
                </a:lnTo>
                <a:cubicBezTo>
                  <a:pt x="1915809" y="846510"/>
                  <a:pt x="1887041" y="831109"/>
                  <a:pt x="1958009" y="854765"/>
                </a:cubicBezTo>
                <a:lnTo>
                  <a:pt x="1987826" y="864704"/>
                </a:lnTo>
                <a:cubicBezTo>
                  <a:pt x="1997765" y="868017"/>
                  <a:pt x="2008926" y="868832"/>
                  <a:pt x="2017643" y="874643"/>
                </a:cubicBezTo>
                <a:cubicBezTo>
                  <a:pt x="2027582" y="881269"/>
                  <a:pt x="2036481" y="889815"/>
                  <a:pt x="2047461" y="894521"/>
                </a:cubicBezTo>
                <a:cubicBezTo>
                  <a:pt x="2147331" y="937323"/>
                  <a:pt x="2121630" y="914400"/>
                  <a:pt x="2146852" y="924339"/>
                </a:cubicBezTo>
                <a:cubicBezTo>
                  <a:pt x="2172075" y="934278"/>
                  <a:pt x="2181731" y="945874"/>
                  <a:pt x="2198796" y="954156"/>
                </a:cubicBezTo>
                <a:cubicBezTo>
                  <a:pt x="2215861" y="962438"/>
                  <a:pt x="2235988" y="962813"/>
                  <a:pt x="2249240" y="974034"/>
                </a:cubicBezTo>
                <a:cubicBezTo>
                  <a:pt x="2262492" y="985255"/>
                  <a:pt x="2267603" y="1013450"/>
                  <a:pt x="2278308" y="1021483"/>
                </a:cubicBezTo>
                <a:cubicBezTo>
                  <a:pt x="2289013" y="1029516"/>
                  <a:pt x="2299843" y="1018794"/>
                  <a:pt x="2313470" y="1022232"/>
                </a:cubicBezTo>
                <a:cubicBezTo>
                  <a:pt x="2327097" y="1025670"/>
                  <a:pt x="2235781" y="1011039"/>
                  <a:pt x="2360070" y="1042110"/>
                </a:cubicBezTo>
                <a:cubicBezTo>
                  <a:pt x="2366696" y="1061988"/>
                  <a:pt x="2420271" y="1068548"/>
                  <a:pt x="2435087" y="1083365"/>
                </a:cubicBezTo>
                <a:lnTo>
                  <a:pt x="2484782" y="1133061"/>
                </a:lnTo>
                <a:cubicBezTo>
                  <a:pt x="2491408" y="1139687"/>
                  <a:pt x="2495771" y="1149976"/>
                  <a:pt x="2504661" y="1152939"/>
                </a:cubicBezTo>
                <a:lnTo>
                  <a:pt x="2534478" y="1162878"/>
                </a:lnTo>
                <a:cubicBezTo>
                  <a:pt x="2574070" y="1222266"/>
                  <a:pt x="2530830" y="1170627"/>
                  <a:pt x="2584174" y="1202634"/>
                </a:cubicBezTo>
                <a:cubicBezTo>
                  <a:pt x="2592209" y="1207455"/>
                  <a:pt x="2595671" y="1218322"/>
                  <a:pt x="2604052" y="1222513"/>
                </a:cubicBezTo>
                <a:cubicBezTo>
                  <a:pt x="2622793" y="1231884"/>
                  <a:pt x="2643809" y="1235765"/>
                  <a:pt x="2663687" y="1242391"/>
                </a:cubicBezTo>
                <a:cubicBezTo>
                  <a:pt x="2673626" y="1245704"/>
                  <a:pt x="2684520" y="1246940"/>
                  <a:pt x="2693504" y="1252330"/>
                </a:cubicBezTo>
                <a:cubicBezTo>
                  <a:pt x="2710069" y="1262269"/>
                  <a:pt x="2727480" y="1270918"/>
                  <a:pt x="2743200" y="1282147"/>
                </a:cubicBezTo>
                <a:cubicBezTo>
                  <a:pt x="2750825" y="1287594"/>
                  <a:pt x="2755761" y="1296172"/>
                  <a:pt x="2763078" y="1302026"/>
                </a:cubicBezTo>
                <a:cubicBezTo>
                  <a:pt x="2772406" y="1309488"/>
                  <a:pt x="2783826" y="1314130"/>
                  <a:pt x="2792895" y="1321904"/>
                </a:cubicBezTo>
                <a:cubicBezTo>
                  <a:pt x="2807125" y="1334101"/>
                  <a:pt x="2814872" y="1355734"/>
                  <a:pt x="2832652" y="1361661"/>
                </a:cubicBezTo>
                <a:lnTo>
                  <a:pt x="2862469" y="1371600"/>
                </a:lnTo>
                <a:cubicBezTo>
                  <a:pt x="2901298" y="1410427"/>
                  <a:pt x="2860554" y="1375612"/>
                  <a:pt x="2912165" y="1401417"/>
                </a:cubicBezTo>
                <a:cubicBezTo>
                  <a:pt x="2980803" y="1435736"/>
                  <a:pt x="2898997" y="1410549"/>
                  <a:pt x="2981739" y="1431234"/>
                </a:cubicBezTo>
                <a:cubicBezTo>
                  <a:pt x="3101902" y="1491318"/>
                  <a:pt x="2952954" y="1414787"/>
                  <a:pt x="3051313" y="1470991"/>
                </a:cubicBezTo>
                <a:cubicBezTo>
                  <a:pt x="3064177" y="1478342"/>
                  <a:pt x="3078205" y="1483518"/>
                  <a:pt x="3091069" y="1490869"/>
                </a:cubicBezTo>
                <a:cubicBezTo>
                  <a:pt x="3101441" y="1496796"/>
                  <a:pt x="3110203" y="1505405"/>
                  <a:pt x="3120887" y="1510747"/>
                </a:cubicBezTo>
                <a:cubicBezTo>
                  <a:pt x="3130258" y="1515432"/>
                  <a:pt x="3141074" y="1516560"/>
                  <a:pt x="3150704" y="1520687"/>
                </a:cubicBezTo>
                <a:cubicBezTo>
                  <a:pt x="3164322" y="1526524"/>
                  <a:pt x="3177209" y="1533939"/>
                  <a:pt x="3190461" y="1540565"/>
                </a:cubicBezTo>
                <a:cubicBezTo>
                  <a:pt x="3195841" y="1548636"/>
                  <a:pt x="3217344" y="1585112"/>
                  <a:pt x="3230217" y="1590261"/>
                </a:cubicBezTo>
                <a:cubicBezTo>
                  <a:pt x="3255583" y="1600408"/>
                  <a:pt x="3309730" y="1610139"/>
                  <a:pt x="3309730" y="1610139"/>
                </a:cubicBezTo>
                <a:cubicBezTo>
                  <a:pt x="3326295" y="1620078"/>
                  <a:pt x="3341773" y="1632110"/>
                  <a:pt x="3359426" y="1639956"/>
                </a:cubicBezTo>
                <a:cubicBezTo>
                  <a:pt x="3469485" y="1688871"/>
                  <a:pt x="3326299" y="1605408"/>
                  <a:pt x="3438939" y="1669774"/>
                </a:cubicBezTo>
                <a:cubicBezTo>
                  <a:pt x="3565319" y="1741992"/>
                  <a:pt x="3390674" y="1644224"/>
                  <a:pt x="3488635" y="1709530"/>
                </a:cubicBezTo>
                <a:cubicBezTo>
                  <a:pt x="3500963" y="1717748"/>
                  <a:pt x="3515527" y="1722057"/>
                  <a:pt x="3528391" y="1729408"/>
                </a:cubicBezTo>
                <a:cubicBezTo>
                  <a:pt x="3538763" y="1735335"/>
                  <a:pt x="3547229" y="1744581"/>
                  <a:pt x="3558209" y="1749287"/>
                </a:cubicBezTo>
                <a:cubicBezTo>
                  <a:pt x="3570764" y="1754668"/>
                  <a:pt x="3585175" y="1754430"/>
                  <a:pt x="3597965" y="1759226"/>
                </a:cubicBezTo>
                <a:cubicBezTo>
                  <a:pt x="3611838" y="1764428"/>
                  <a:pt x="3624183" y="1773087"/>
                  <a:pt x="3637722" y="1779104"/>
                </a:cubicBezTo>
                <a:cubicBezTo>
                  <a:pt x="3654025" y="1786350"/>
                  <a:pt x="3671460" y="1791003"/>
                  <a:pt x="3687417" y="1798982"/>
                </a:cubicBezTo>
                <a:cubicBezTo>
                  <a:pt x="3698101" y="1804324"/>
                  <a:pt x="3706255" y="1814155"/>
                  <a:pt x="3717235" y="1818861"/>
                </a:cubicBezTo>
                <a:cubicBezTo>
                  <a:pt x="3729790" y="1824242"/>
                  <a:pt x="3743739" y="1825487"/>
                  <a:pt x="3756991" y="1828800"/>
                </a:cubicBezTo>
                <a:cubicBezTo>
                  <a:pt x="3842451" y="1885772"/>
                  <a:pt x="3734322" y="1817465"/>
                  <a:pt x="3816626" y="1858617"/>
                </a:cubicBezTo>
                <a:cubicBezTo>
                  <a:pt x="3827310" y="1863959"/>
                  <a:pt x="3835527" y="1873644"/>
                  <a:pt x="3846443" y="1878495"/>
                </a:cubicBezTo>
                <a:cubicBezTo>
                  <a:pt x="3846448" y="1878497"/>
                  <a:pt x="3920983" y="1903342"/>
                  <a:pt x="3935895" y="1908313"/>
                </a:cubicBezTo>
                <a:cubicBezTo>
                  <a:pt x="3945834" y="1911626"/>
                  <a:pt x="3956342" y="1913567"/>
                  <a:pt x="3965713" y="1918252"/>
                </a:cubicBezTo>
                <a:cubicBezTo>
                  <a:pt x="3978965" y="1924878"/>
                  <a:pt x="3992605" y="1930779"/>
                  <a:pt x="4005469" y="1938130"/>
                </a:cubicBezTo>
                <a:cubicBezTo>
                  <a:pt x="4015841" y="1944057"/>
                  <a:pt x="4024603" y="1952666"/>
                  <a:pt x="4035287" y="1958008"/>
                </a:cubicBezTo>
                <a:cubicBezTo>
                  <a:pt x="4059312" y="1970020"/>
                  <a:pt x="4079390" y="1968335"/>
                  <a:pt x="4104861" y="1977887"/>
                </a:cubicBezTo>
                <a:cubicBezTo>
                  <a:pt x="4118734" y="1983089"/>
                  <a:pt x="4130860" y="1992262"/>
                  <a:pt x="4144617" y="1997765"/>
                </a:cubicBezTo>
                <a:cubicBezTo>
                  <a:pt x="4164072" y="2005547"/>
                  <a:pt x="4186818" y="2006020"/>
                  <a:pt x="4204252" y="2017643"/>
                </a:cubicBezTo>
                <a:cubicBezTo>
                  <a:pt x="4242786" y="2043333"/>
                  <a:pt x="4222737" y="2033743"/>
                  <a:pt x="4263887" y="2047461"/>
                </a:cubicBezTo>
                <a:cubicBezTo>
                  <a:pt x="4273826" y="2057400"/>
                  <a:pt x="4282266" y="2069108"/>
                  <a:pt x="4293704" y="2077278"/>
                </a:cubicBezTo>
                <a:cubicBezTo>
                  <a:pt x="4315196" y="2092629"/>
                  <a:pt x="4338946" y="2098984"/>
                  <a:pt x="4363278" y="2107095"/>
                </a:cubicBezTo>
                <a:cubicBezTo>
                  <a:pt x="4369904" y="2113721"/>
                  <a:pt x="4374775" y="2122783"/>
                  <a:pt x="4383156" y="2126974"/>
                </a:cubicBezTo>
                <a:cubicBezTo>
                  <a:pt x="4395374" y="2133083"/>
                  <a:pt x="4409778" y="2133160"/>
                  <a:pt x="4422913" y="2136913"/>
                </a:cubicBezTo>
                <a:cubicBezTo>
                  <a:pt x="4432987" y="2139791"/>
                  <a:pt x="4442791" y="2143539"/>
                  <a:pt x="4452730" y="2146852"/>
                </a:cubicBezTo>
                <a:cubicBezTo>
                  <a:pt x="4459356" y="2153478"/>
                  <a:pt x="4464227" y="2162539"/>
                  <a:pt x="4472609" y="2166730"/>
                </a:cubicBezTo>
                <a:cubicBezTo>
                  <a:pt x="4484827" y="2172839"/>
                  <a:pt x="4499231" y="2172916"/>
                  <a:pt x="4512365" y="2176669"/>
                </a:cubicBezTo>
                <a:cubicBezTo>
                  <a:pt x="4522439" y="2179547"/>
                  <a:pt x="4532243" y="2183295"/>
                  <a:pt x="4542182" y="2186608"/>
                </a:cubicBezTo>
                <a:cubicBezTo>
                  <a:pt x="4600016" y="2244442"/>
                  <a:pt x="4516650" y="2163675"/>
                  <a:pt x="4591878" y="2226365"/>
                </a:cubicBezTo>
                <a:cubicBezTo>
                  <a:pt x="4602676" y="2235363"/>
                  <a:pt x="4609408" y="2249356"/>
                  <a:pt x="4621695" y="2256182"/>
                </a:cubicBezTo>
                <a:cubicBezTo>
                  <a:pt x="4640012" y="2266358"/>
                  <a:pt x="4663895" y="2264438"/>
                  <a:pt x="4681330" y="2276061"/>
                </a:cubicBezTo>
                <a:cubicBezTo>
                  <a:pt x="4691269" y="2282687"/>
                  <a:pt x="4700464" y="2290597"/>
                  <a:pt x="4711148" y="2295939"/>
                </a:cubicBezTo>
                <a:cubicBezTo>
                  <a:pt x="4725408" y="2303069"/>
                  <a:pt x="4767983" y="2312632"/>
                  <a:pt x="4780722" y="2315817"/>
                </a:cubicBezTo>
                <a:cubicBezTo>
                  <a:pt x="4787348" y="2325756"/>
                  <a:pt x="4791272" y="2338172"/>
                  <a:pt x="4800600" y="2345634"/>
                </a:cubicBezTo>
                <a:cubicBezTo>
                  <a:pt x="4808781" y="2352179"/>
                  <a:pt x="4820787" y="2351447"/>
                  <a:pt x="4830417" y="2355574"/>
                </a:cubicBezTo>
                <a:cubicBezTo>
                  <a:pt x="4914211" y="2391486"/>
                  <a:pt x="4820180" y="2363465"/>
                  <a:pt x="4929809" y="2385391"/>
                </a:cubicBezTo>
                <a:cubicBezTo>
                  <a:pt x="4943204" y="2388070"/>
                  <a:pt x="4956481" y="2391405"/>
                  <a:pt x="4969565" y="2395330"/>
                </a:cubicBezTo>
                <a:cubicBezTo>
                  <a:pt x="4989635" y="2401351"/>
                  <a:pt x="5029200" y="2415208"/>
                  <a:pt x="5029200" y="2415208"/>
                </a:cubicBezTo>
                <a:cubicBezTo>
                  <a:pt x="5035826" y="2421834"/>
                  <a:pt x="5040697" y="2430896"/>
                  <a:pt x="5049078" y="2435087"/>
                </a:cubicBezTo>
                <a:cubicBezTo>
                  <a:pt x="5061296" y="2441196"/>
                  <a:pt x="5075700" y="2441273"/>
                  <a:pt x="5088835" y="2445026"/>
                </a:cubicBezTo>
                <a:cubicBezTo>
                  <a:pt x="5098909" y="2447904"/>
                  <a:pt x="5109281" y="2450280"/>
                  <a:pt x="5118652" y="2454965"/>
                </a:cubicBezTo>
                <a:cubicBezTo>
                  <a:pt x="5129336" y="2460307"/>
                  <a:pt x="5137785" y="2469501"/>
                  <a:pt x="5148469" y="2474843"/>
                </a:cubicBezTo>
                <a:cubicBezTo>
                  <a:pt x="5164427" y="2482822"/>
                  <a:pt x="5181861" y="2487475"/>
                  <a:pt x="5198165" y="2494721"/>
                </a:cubicBezTo>
                <a:cubicBezTo>
                  <a:pt x="5211705" y="2500739"/>
                  <a:pt x="5224303" y="2508763"/>
                  <a:pt x="5237922" y="2514600"/>
                </a:cubicBezTo>
                <a:cubicBezTo>
                  <a:pt x="5247552" y="2518727"/>
                  <a:pt x="5258581" y="2519451"/>
                  <a:pt x="5267739" y="2524539"/>
                </a:cubicBezTo>
                <a:cubicBezTo>
                  <a:pt x="5288623" y="2536141"/>
                  <a:pt x="5304709" y="2556740"/>
                  <a:pt x="5327374" y="2564295"/>
                </a:cubicBezTo>
                <a:cubicBezTo>
                  <a:pt x="5347252" y="2570921"/>
                  <a:pt x="5369574" y="2572551"/>
                  <a:pt x="5387009" y="2584174"/>
                </a:cubicBezTo>
                <a:cubicBezTo>
                  <a:pt x="5416953" y="2604137"/>
                  <a:pt x="5421275" y="2608799"/>
                  <a:pt x="5456582" y="2623930"/>
                </a:cubicBezTo>
                <a:cubicBezTo>
                  <a:pt x="5466212" y="2628057"/>
                  <a:pt x="5476127" y="2631814"/>
                  <a:pt x="5486400" y="2633869"/>
                </a:cubicBezTo>
                <a:cubicBezTo>
                  <a:pt x="5492897" y="2635168"/>
                  <a:pt x="5499652" y="2633869"/>
                  <a:pt x="5506278" y="2633869"/>
                </a:cubicBezTo>
              </a:path>
            </a:pathLst>
          </a:custGeom>
          <a:noFill/>
          <a:ln>
            <a:solidFill>
              <a:schemeClr val="tx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DEF1DBA-40CD-4AF2-BCC4-FB59C4EA74CE}"/>
              </a:ext>
            </a:extLst>
          </p:cNvPr>
          <p:cNvSpPr/>
          <p:nvPr/>
        </p:nvSpPr>
        <p:spPr>
          <a:xfrm>
            <a:off x="195349" y="3990109"/>
            <a:ext cx="5752407" cy="793866"/>
          </a:xfrm>
          <a:custGeom>
            <a:avLst/>
            <a:gdLst>
              <a:gd name="connsiteX0" fmla="*/ 0 w 5752407"/>
              <a:gd name="connsiteY0" fmla="*/ 49876 h 793866"/>
              <a:gd name="connsiteX1" fmla="*/ 20782 w 5752407"/>
              <a:gd name="connsiteY1" fmla="*/ 41564 h 793866"/>
              <a:gd name="connsiteX2" fmla="*/ 45720 w 5752407"/>
              <a:gd name="connsiteY2" fmla="*/ 49876 h 793866"/>
              <a:gd name="connsiteX3" fmla="*/ 83127 w 5752407"/>
              <a:gd name="connsiteY3" fmla="*/ 45720 h 793866"/>
              <a:gd name="connsiteX4" fmla="*/ 108066 w 5752407"/>
              <a:gd name="connsiteY4" fmla="*/ 37407 h 793866"/>
              <a:gd name="connsiteX5" fmla="*/ 128847 w 5752407"/>
              <a:gd name="connsiteY5" fmla="*/ 33251 h 793866"/>
              <a:gd name="connsiteX6" fmla="*/ 170411 w 5752407"/>
              <a:gd name="connsiteY6" fmla="*/ 20782 h 793866"/>
              <a:gd name="connsiteX7" fmla="*/ 224444 w 5752407"/>
              <a:gd name="connsiteY7" fmla="*/ 12469 h 793866"/>
              <a:gd name="connsiteX8" fmla="*/ 245226 w 5752407"/>
              <a:gd name="connsiteY8" fmla="*/ 8313 h 793866"/>
              <a:gd name="connsiteX9" fmla="*/ 290946 w 5752407"/>
              <a:gd name="connsiteY9" fmla="*/ 0 h 793866"/>
              <a:gd name="connsiteX10" fmla="*/ 307571 w 5752407"/>
              <a:gd name="connsiteY10" fmla="*/ 4156 h 793866"/>
              <a:gd name="connsiteX11" fmla="*/ 357447 w 5752407"/>
              <a:gd name="connsiteY11" fmla="*/ 16626 h 793866"/>
              <a:gd name="connsiteX12" fmla="*/ 428106 w 5752407"/>
              <a:gd name="connsiteY12" fmla="*/ 20782 h 793866"/>
              <a:gd name="connsiteX13" fmla="*/ 453044 w 5752407"/>
              <a:gd name="connsiteY13" fmla="*/ 29095 h 793866"/>
              <a:gd name="connsiteX14" fmla="*/ 461356 w 5752407"/>
              <a:gd name="connsiteY14" fmla="*/ 41564 h 793866"/>
              <a:gd name="connsiteX15" fmla="*/ 486295 w 5752407"/>
              <a:gd name="connsiteY15" fmla="*/ 54033 h 793866"/>
              <a:gd name="connsiteX16" fmla="*/ 498764 w 5752407"/>
              <a:gd name="connsiteY16" fmla="*/ 66502 h 793866"/>
              <a:gd name="connsiteX17" fmla="*/ 523702 w 5752407"/>
              <a:gd name="connsiteY17" fmla="*/ 78971 h 793866"/>
              <a:gd name="connsiteX18" fmla="*/ 548640 w 5752407"/>
              <a:gd name="connsiteY18" fmla="*/ 95596 h 793866"/>
              <a:gd name="connsiteX19" fmla="*/ 556953 w 5752407"/>
              <a:gd name="connsiteY19" fmla="*/ 108066 h 793866"/>
              <a:gd name="connsiteX20" fmla="*/ 581891 w 5752407"/>
              <a:gd name="connsiteY20" fmla="*/ 120535 h 793866"/>
              <a:gd name="connsiteX21" fmla="*/ 594360 w 5752407"/>
              <a:gd name="connsiteY21" fmla="*/ 137160 h 793866"/>
              <a:gd name="connsiteX22" fmla="*/ 602673 w 5752407"/>
              <a:gd name="connsiteY22" fmla="*/ 149629 h 793866"/>
              <a:gd name="connsiteX23" fmla="*/ 615142 w 5752407"/>
              <a:gd name="connsiteY23" fmla="*/ 153786 h 793866"/>
              <a:gd name="connsiteX24" fmla="*/ 627611 w 5752407"/>
              <a:gd name="connsiteY24" fmla="*/ 162098 h 793866"/>
              <a:gd name="connsiteX25" fmla="*/ 635924 w 5752407"/>
              <a:gd name="connsiteY25" fmla="*/ 174567 h 793866"/>
              <a:gd name="connsiteX26" fmla="*/ 648393 w 5752407"/>
              <a:gd name="connsiteY26" fmla="*/ 178724 h 793866"/>
              <a:gd name="connsiteX27" fmla="*/ 677487 w 5752407"/>
              <a:gd name="connsiteY27" fmla="*/ 211975 h 793866"/>
              <a:gd name="connsiteX28" fmla="*/ 689956 w 5752407"/>
              <a:gd name="connsiteY28" fmla="*/ 216131 h 793866"/>
              <a:gd name="connsiteX29" fmla="*/ 706582 w 5752407"/>
              <a:gd name="connsiteY29" fmla="*/ 232756 h 793866"/>
              <a:gd name="connsiteX30" fmla="*/ 743989 w 5752407"/>
              <a:gd name="connsiteY30" fmla="*/ 253538 h 793866"/>
              <a:gd name="connsiteX31" fmla="*/ 773084 w 5752407"/>
              <a:gd name="connsiteY31" fmla="*/ 282633 h 793866"/>
              <a:gd name="connsiteX32" fmla="*/ 785553 w 5752407"/>
              <a:gd name="connsiteY32" fmla="*/ 290946 h 793866"/>
              <a:gd name="connsiteX33" fmla="*/ 802178 w 5752407"/>
              <a:gd name="connsiteY33" fmla="*/ 311727 h 793866"/>
              <a:gd name="connsiteX34" fmla="*/ 822960 w 5752407"/>
              <a:gd name="connsiteY34" fmla="*/ 328353 h 793866"/>
              <a:gd name="connsiteX35" fmla="*/ 831273 w 5752407"/>
              <a:gd name="connsiteY35" fmla="*/ 340822 h 793866"/>
              <a:gd name="connsiteX36" fmla="*/ 843742 w 5752407"/>
              <a:gd name="connsiteY36" fmla="*/ 344978 h 793866"/>
              <a:gd name="connsiteX37" fmla="*/ 868680 w 5752407"/>
              <a:gd name="connsiteY37" fmla="*/ 361604 h 793866"/>
              <a:gd name="connsiteX38" fmla="*/ 881149 w 5752407"/>
              <a:gd name="connsiteY38" fmla="*/ 369916 h 793866"/>
              <a:gd name="connsiteX39" fmla="*/ 914400 w 5752407"/>
              <a:gd name="connsiteY39" fmla="*/ 390698 h 793866"/>
              <a:gd name="connsiteX40" fmla="*/ 939338 w 5752407"/>
              <a:gd name="connsiteY40" fmla="*/ 399011 h 793866"/>
              <a:gd name="connsiteX41" fmla="*/ 951807 w 5752407"/>
              <a:gd name="connsiteY41" fmla="*/ 403167 h 793866"/>
              <a:gd name="connsiteX42" fmla="*/ 1001684 w 5752407"/>
              <a:gd name="connsiteY42" fmla="*/ 411480 h 793866"/>
              <a:gd name="connsiteX43" fmla="*/ 1026622 w 5752407"/>
              <a:gd name="connsiteY43" fmla="*/ 419793 h 793866"/>
              <a:gd name="connsiteX44" fmla="*/ 1039091 w 5752407"/>
              <a:gd name="connsiteY44" fmla="*/ 423949 h 793866"/>
              <a:gd name="connsiteX45" fmla="*/ 1105593 w 5752407"/>
              <a:gd name="connsiteY45" fmla="*/ 432262 h 793866"/>
              <a:gd name="connsiteX46" fmla="*/ 1180407 w 5752407"/>
              <a:gd name="connsiteY46" fmla="*/ 440575 h 793866"/>
              <a:gd name="connsiteX47" fmla="*/ 1217815 w 5752407"/>
              <a:gd name="connsiteY47" fmla="*/ 444731 h 793866"/>
              <a:gd name="connsiteX48" fmla="*/ 1375756 w 5752407"/>
              <a:gd name="connsiteY48" fmla="*/ 448887 h 793866"/>
              <a:gd name="connsiteX49" fmla="*/ 1425633 w 5752407"/>
              <a:gd name="connsiteY49" fmla="*/ 457200 h 793866"/>
              <a:gd name="connsiteX50" fmla="*/ 1438102 w 5752407"/>
              <a:gd name="connsiteY50" fmla="*/ 461356 h 793866"/>
              <a:gd name="connsiteX51" fmla="*/ 1517073 w 5752407"/>
              <a:gd name="connsiteY51" fmla="*/ 465513 h 793866"/>
              <a:gd name="connsiteX52" fmla="*/ 1533698 w 5752407"/>
              <a:gd name="connsiteY52" fmla="*/ 461356 h 793866"/>
              <a:gd name="connsiteX53" fmla="*/ 1558636 w 5752407"/>
              <a:gd name="connsiteY53" fmla="*/ 465513 h 793866"/>
              <a:gd name="connsiteX54" fmla="*/ 1596044 w 5752407"/>
              <a:gd name="connsiteY54" fmla="*/ 469669 h 793866"/>
              <a:gd name="connsiteX55" fmla="*/ 1720735 w 5752407"/>
              <a:gd name="connsiteY55" fmla="*/ 477982 h 793866"/>
              <a:gd name="connsiteX56" fmla="*/ 1737360 w 5752407"/>
              <a:gd name="connsiteY56" fmla="*/ 473826 h 793866"/>
              <a:gd name="connsiteX57" fmla="*/ 1758142 w 5752407"/>
              <a:gd name="connsiteY57" fmla="*/ 477982 h 793866"/>
              <a:gd name="connsiteX58" fmla="*/ 1770611 w 5752407"/>
              <a:gd name="connsiteY58" fmla="*/ 482138 h 793866"/>
              <a:gd name="connsiteX59" fmla="*/ 1795549 w 5752407"/>
              <a:gd name="connsiteY59" fmla="*/ 486295 h 793866"/>
              <a:gd name="connsiteX60" fmla="*/ 1828800 w 5752407"/>
              <a:gd name="connsiteY60" fmla="*/ 494607 h 793866"/>
              <a:gd name="connsiteX61" fmla="*/ 1862051 w 5752407"/>
              <a:gd name="connsiteY61" fmla="*/ 502920 h 793866"/>
              <a:gd name="connsiteX62" fmla="*/ 1899458 w 5752407"/>
              <a:gd name="connsiteY62" fmla="*/ 519546 h 793866"/>
              <a:gd name="connsiteX63" fmla="*/ 1911927 w 5752407"/>
              <a:gd name="connsiteY63" fmla="*/ 523702 h 793866"/>
              <a:gd name="connsiteX64" fmla="*/ 1924396 w 5752407"/>
              <a:gd name="connsiteY64" fmla="*/ 527858 h 793866"/>
              <a:gd name="connsiteX65" fmla="*/ 1945178 w 5752407"/>
              <a:gd name="connsiteY65" fmla="*/ 532015 h 793866"/>
              <a:gd name="connsiteX66" fmla="*/ 1990898 w 5752407"/>
              <a:gd name="connsiteY66" fmla="*/ 536171 h 793866"/>
              <a:gd name="connsiteX67" fmla="*/ 2015836 w 5752407"/>
              <a:gd name="connsiteY67" fmla="*/ 544484 h 793866"/>
              <a:gd name="connsiteX68" fmla="*/ 2028306 w 5752407"/>
              <a:gd name="connsiteY68" fmla="*/ 548640 h 793866"/>
              <a:gd name="connsiteX69" fmla="*/ 2065713 w 5752407"/>
              <a:gd name="connsiteY69" fmla="*/ 565266 h 793866"/>
              <a:gd name="connsiteX70" fmla="*/ 2078182 w 5752407"/>
              <a:gd name="connsiteY70" fmla="*/ 569422 h 793866"/>
              <a:gd name="connsiteX71" fmla="*/ 2090651 w 5752407"/>
              <a:gd name="connsiteY71" fmla="*/ 573578 h 793866"/>
              <a:gd name="connsiteX72" fmla="*/ 2119746 w 5752407"/>
              <a:gd name="connsiteY72" fmla="*/ 577735 h 793866"/>
              <a:gd name="connsiteX73" fmla="*/ 2182091 w 5752407"/>
              <a:gd name="connsiteY73" fmla="*/ 586047 h 793866"/>
              <a:gd name="connsiteX74" fmla="*/ 2194560 w 5752407"/>
              <a:gd name="connsiteY74" fmla="*/ 590204 h 793866"/>
              <a:gd name="connsiteX75" fmla="*/ 2240280 w 5752407"/>
              <a:gd name="connsiteY75" fmla="*/ 598516 h 793866"/>
              <a:gd name="connsiteX76" fmla="*/ 2323407 w 5752407"/>
              <a:gd name="connsiteY76" fmla="*/ 610986 h 793866"/>
              <a:gd name="connsiteX77" fmla="*/ 2348346 w 5752407"/>
              <a:gd name="connsiteY77" fmla="*/ 615142 h 793866"/>
              <a:gd name="connsiteX78" fmla="*/ 2377440 w 5752407"/>
              <a:gd name="connsiteY78" fmla="*/ 619298 h 793866"/>
              <a:gd name="connsiteX79" fmla="*/ 2485506 w 5752407"/>
              <a:gd name="connsiteY79" fmla="*/ 627611 h 793866"/>
              <a:gd name="connsiteX80" fmla="*/ 2552007 w 5752407"/>
              <a:gd name="connsiteY80" fmla="*/ 631767 h 793866"/>
              <a:gd name="connsiteX81" fmla="*/ 2610196 w 5752407"/>
              <a:gd name="connsiteY81" fmla="*/ 627611 h 793866"/>
              <a:gd name="connsiteX82" fmla="*/ 2801389 w 5752407"/>
              <a:gd name="connsiteY82" fmla="*/ 619298 h 793866"/>
              <a:gd name="connsiteX83" fmla="*/ 2813858 w 5752407"/>
              <a:gd name="connsiteY83" fmla="*/ 615142 h 793866"/>
              <a:gd name="connsiteX84" fmla="*/ 2851266 w 5752407"/>
              <a:gd name="connsiteY84" fmla="*/ 606829 h 793866"/>
              <a:gd name="connsiteX85" fmla="*/ 2876204 w 5752407"/>
              <a:gd name="connsiteY85" fmla="*/ 598516 h 793866"/>
              <a:gd name="connsiteX86" fmla="*/ 2888673 w 5752407"/>
              <a:gd name="connsiteY86" fmla="*/ 590204 h 793866"/>
              <a:gd name="connsiteX87" fmla="*/ 3246120 w 5752407"/>
              <a:gd name="connsiteY87" fmla="*/ 594360 h 793866"/>
              <a:gd name="connsiteX88" fmla="*/ 3258589 w 5752407"/>
              <a:gd name="connsiteY88" fmla="*/ 598516 h 793866"/>
              <a:gd name="connsiteX89" fmla="*/ 3333404 w 5752407"/>
              <a:gd name="connsiteY89" fmla="*/ 606829 h 793866"/>
              <a:gd name="connsiteX90" fmla="*/ 3354186 w 5752407"/>
              <a:gd name="connsiteY90" fmla="*/ 610986 h 793866"/>
              <a:gd name="connsiteX91" fmla="*/ 3395749 w 5752407"/>
              <a:gd name="connsiteY91" fmla="*/ 619298 h 793866"/>
              <a:gd name="connsiteX92" fmla="*/ 3595255 w 5752407"/>
              <a:gd name="connsiteY92" fmla="*/ 623455 h 793866"/>
              <a:gd name="connsiteX93" fmla="*/ 3632662 w 5752407"/>
              <a:gd name="connsiteY93" fmla="*/ 627611 h 793866"/>
              <a:gd name="connsiteX94" fmla="*/ 3665913 w 5752407"/>
              <a:gd name="connsiteY94" fmla="*/ 631767 h 793866"/>
              <a:gd name="connsiteX95" fmla="*/ 3902826 w 5752407"/>
              <a:gd name="connsiteY95" fmla="*/ 635924 h 793866"/>
              <a:gd name="connsiteX96" fmla="*/ 4106487 w 5752407"/>
              <a:gd name="connsiteY96" fmla="*/ 644236 h 793866"/>
              <a:gd name="connsiteX97" fmla="*/ 4172989 w 5752407"/>
              <a:gd name="connsiteY97" fmla="*/ 648393 h 793866"/>
              <a:gd name="connsiteX98" fmla="*/ 4293524 w 5752407"/>
              <a:gd name="connsiteY98" fmla="*/ 652549 h 793866"/>
              <a:gd name="connsiteX99" fmla="*/ 4393276 w 5752407"/>
              <a:gd name="connsiteY99" fmla="*/ 660862 h 793866"/>
              <a:gd name="connsiteX100" fmla="*/ 4409902 w 5752407"/>
              <a:gd name="connsiteY100" fmla="*/ 669175 h 793866"/>
              <a:gd name="connsiteX101" fmla="*/ 4459778 w 5752407"/>
              <a:gd name="connsiteY101" fmla="*/ 677487 h 793866"/>
              <a:gd name="connsiteX102" fmla="*/ 4488873 w 5752407"/>
              <a:gd name="connsiteY102" fmla="*/ 685800 h 793866"/>
              <a:gd name="connsiteX103" fmla="*/ 4501342 w 5752407"/>
              <a:gd name="connsiteY103" fmla="*/ 689956 h 793866"/>
              <a:gd name="connsiteX104" fmla="*/ 4538749 w 5752407"/>
              <a:gd name="connsiteY104" fmla="*/ 694113 h 793866"/>
              <a:gd name="connsiteX105" fmla="*/ 4563687 w 5752407"/>
              <a:gd name="connsiteY105" fmla="*/ 698269 h 793866"/>
              <a:gd name="connsiteX106" fmla="*/ 4592782 w 5752407"/>
              <a:gd name="connsiteY106" fmla="*/ 702426 h 793866"/>
              <a:gd name="connsiteX107" fmla="*/ 4646815 w 5752407"/>
              <a:gd name="connsiteY107" fmla="*/ 710738 h 793866"/>
              <a:gd name="connsiteX108" fmla="*/ 4667596 w 5752407"/>
              <a:gd name="connsiteY108" fmla="*/ 719051 h 793866"/>
              <a:gd name="connsiteX109" fmla="*/ 4688378 w 5752407"/>
              <a:gd name="connsiteY109" fmla="*/ 723207 h 793866"/>
              <a:gd name="connsiteX110" fmla="*/ 4734098 w 5752407"/>
              <a:gd name="connsiteY110" fmla="*/ 735676 h 793866"/>
              <a:gd name="connsiteX111" fmla="*/ 4771506 w 5752407"/>
              <a:gd name="connsiteY111" fmla="*/ 752302 h 793866"/>
              <a:gd name="connsiteX112" fmla="*/ 4783975 w 5752407"/>
              <a:gd name="connsiteY112" fmla="*/ 756458 h 793866"/>
              <a:gd name="connsiteX113" fmla="*/ 4796444 w 5752407"/>
              <a:gd name="connsiteY113" fmla="*/ 760615 h 793866"/>
              <a:gd name="connsiteX114" fmla="*/ 4821382 w 5752407"/>
              <a:gd name="connsiteY114" fmla="*/ 764771 h 793866"/>
              <a:gd name="connsiteX115" fmla="*/ 4846320 w 5752407"/>
              <a:gd name="connsiteY115" fmla="*/ 773084 h 793866"/>
              <a:gd name="connsiteX116" fmla="*/ 4858789 w 5752407"/>
              <a:gd name="connsiteY116" fmla="*/ 777240 h 793866"/>
              <a:gd name="connsiteX117" fmla="*/ 4912822 w 5752407"/>
              <a:gd name="connsiteY117" fmla="*/ 781396 h 793866"/>
              <a:gd name="connsiteX118" fmla="*/ 4937760 w 5752407"/>
              <a:gd name="connsiteY118" fmla="*/ 785553 h 793866"/>
              <a:gd name="connsiteX119" fmla="*/ 5074920 w 5752407"/>
              <a:gd name="connsiteY119" fmla="*/ 793866 h 793866"/>
              <a:gd name="connsiteX120" fmla="*/ 5153891 w 5752407"/>
              <a:gd name="connsiteY120" fmla="*/ 789709 h 793866"/>
              <a:gd name="connsiteX121" fmla="*/ 5182986 w 5752407"/>
              <a:gd name="connsiteY121" fmla="*/ 781396 h 793866"/>
              <a:gd name="connsiteX122" fmla="*/ 5191298 w 5752407"/>
              <a:gd name="connsiteY122" fmla="*/ 768927 h 793866"/>
              <a:gd name="connsiteX123" fmla="*/ 5216236 w 5752407"/>
              <a:gd name="connsiteY123" fmla="*/ 760615 h 793866"/>
              <a:gd name="connsiteX124" fmla="*/ 5228706 w 5752407"/>
              <a:gd name="connsiteY124" fmla="*/ 756458 h 793866"/>
              <a:gd name="connsiteX125" fmla="*/ 5241175 w 5752407"/>
              <a:gd name="connsiteY125" fmla="*/ 748146 h 793866"/>
              <a:gd name="connsiteX126" fmla="*/ 5261956 w 5752407"/>
              <a:gd name="connsiteY126" fmla="*/ 727364 h 793866"/>
              <a:gd name="connsiteX127" fmla="*/ 5270269 w 5752407"/>
              <a:gd name="connsiteY127" fmla="*/ 714895 h 793866"/>
              <a:gd name="connsiteX128" fmla="*/ 5295207 w 5752407"/>
              <a:gd name="connsiteY128" fmla="*/ 698269 h 793866"/>
              <a:gd name="connsiteX129" fmla="*/ 5320146 w 5752407"/>
              <a:gd name="connsiteY129" fmla="*/ 677487 h 793866"/>
              <a:gd name="connsiteX130" fmla="*/ 5345084 w 5752407"/>
              <a:gd name="connsiteY130" fmla="*/ 656706 h 793866"/>
              <a:gd name="connsiteX131" fmla="*/ 5353396 w 5752407"/>
              <a:gd name="connsiteY131" fmla="*/ 644236 h 793866"/>
              <a:gd name="connsiteX132" fmla="*/ 5365866 w 5752407"/>
              <a:gd name="connsiteY132" fmla="*/ 640080 h 793866"/>
              <a:gd name="connsiteX133" fmla="*/ 5378335 w 5752407"/>
              <a:gd name="connsiteY133" fmla="*/ 631767 h 793866"/>
              <a:gd name="connsiteX134" fmla="*/ 5399116 w 5752407"/>
              <a:gd name="connsiteY134" fmla="*/ 610986 h 793866"/>
              <a:gd name="connsiteX135" fmla="*/ 5419898 w 5752407"/>
              <a:gd name="connsiteY135" fmla="*/ 590204 h 793866"/>
              <a:gd name="connsiteX136" fmla="*/ 5428211 w 5752407"/>
              <a:gd name="connsiteY136" fmla="*/ 577735 h 793866"/>
              <a:gd name="connsiteX137" fmla="*/ 5453149 w 5752407"/>
              <a:gd name="connsiteY137" fmla="*/ 565266 h 793866"/>
              <a:gd name="connsiteX138" fmla="*/ 5473931 w 5752407"/>
              <a:gd name="connsiteY138" fmla="*/ 556953 h 793866"/>
              <a:gd name="connsiteX139" fmla="*/ 5490556 w 5752407"/>
              <a:gd name="connsiteY139" fmla="*/ 548640 h 793866"/>
              <a:gd name="connsiteX140" fmla="*/ 5515495 w 5752407"/>
              <a:gd name="connsiteY140" fmla="*/ 540327 h 793866"/>
              <a:gd name="connsiteX141" fmla="*/ 5527964 w 5752407"/>
              <a:gd name="connsiteY141" fmla="*/ 527858 h 793866"/>
              <a:gd name="connsiteX142" fmla="*/ 5540433 w 5752407"/>
              <a:gd name="connsiteY142" fmla="*/ 523702 h 793866"/>
              <a:gd name="connsiteX143" fmla="*/ 5577840 w 5752407"/>
              <a:gd name="connsiteY143" fmla="*/ 507076 h 793866"/>
              <a:gd name="connsiteX144" fmla="*/ 5602778 w 5752407"/>
              <a:gd name="connsiteY144" fmla="*/ 498764 h 793866"/>
              <a:gd name="connsiteX145" fmla="*/ 5615247 w 5752407"/>
              <a:gd name="connsiteY145" fmla="*/ 494607 h 793866"/>
              <a:gd name="connsiteX146" fmla="*/ 5636029 w 5752407"/>
              <a:gd name="connsiteY146" fmla="*/ 490451 h 793866"/>
              <a:gd name="connsiteX147" fmla="*/ 5648498 w 5752407"/>
              <a:gd name="connsiteY147" fmla="*/ 486295 h 793866"/>
              <a:gd name="connsiteX148" fmla="*/ 5690062 w 5752407"/>
              <a:gd name="connsiteY148" fmla="*/ 482138 h 793866"/>
              <a:gd name="connsiteX149" fmla="*/ 5702531 w 5752407"/>
              <a:gd name="connsiteY149" fmla="*/ 477982 h 793866"/>
              <a:gd name="connsiteX150" fmla="*/ 5752407 w 5752407"/>
              <a:gd name="connsiteY150" fmla="*/ 473826 h 79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5752407" h="793866">
                <a:moveTo>
                  <a:pt x="0" y="49876"/>
                </a:moveTo>
                <a:cubicBezTo>
                  <a:pt x="6927" y="47105"/>
                  <a:pt x="13321" y="41564"/>
                  <a:pt x="20782" y="41564"/>
                </a:cubicBezTo>
                <a:cubicBezTo>
                  <a:pt x="29544" y="41564"/>
                  <a:pt x="45720" y="49876"/>
                  <a:pt x="45720" y="49876"/>
                </a:cubicBezTo>
                <a:cubicBezTo>
                  <a:pt x="58189" y="48491"/>
                  <a:pt x="70825" y="48180"/>
                  <a:pt x="83127" y="45720"/>
                </a:cubicBezTo>
                <a:cubicBezTo>
                  <a:pt x="91720" y="44002"/>
                  <a:pt x="99473" y="39125"/>
                  <a:pt x="108066" y="37407"/>
                </a:cubicBezTo>
                <a:cubicBezTo>
                  <a:pt x="114993" y="36022"/>
                  <a:pt x="122032" y="35110"/>
                  <a:pt x="128847" y="33251"/>
                </a:cubicBezTo>
                <a:cubicBezTo>
                  <a:pt x="174430" y="20819"/>
                  <a:pt x="135360" y="28570"/>
                  <a:pt x="170411" y="20782"/>
                </a:cubicBezTo>
                <a:cubicBezTo>
                  <a:pt x="202569" y="13636"/>
                  <a:pt x="183515" y="18766"/>
                  <a:pt x="224444" y="12469"/>
                </a:cubicBezTo>
                <a:cubicBezTo>
                  <a:pt x="231426" y="11395"/>
                  <a:pt x="238275" y="9577"/>
                  <a:pt x="245226" y="8313"/>
                </a:cubicBezTo>
                <a:cubicBezTo>
                  <a:pt x="303721" y="-2323"/>
                  <a:pt x="239611" y="10266"/>
                  <a:pt x="290946" y="0"/>
                </a:cubicBezTo>
                <a:cubicBezTo>
                  <a:pt x="296488" y="1385"/>
                  <a:pt x="302100" y="2515"/>
                  <a:pt x="307571" y="4156"/>
                </a:cubicBezTo>
                <a:cubicBezTo>
                  <a:pt x="332591" y="11662"/>
                  <a:pt x="331477" y="14368"/>
                  <a:pt x="357447" y="16626"/>
                </a:cubicBezTo>
                <a:cubicBezTo>
                  <a:pt x="380952" y="18670"/>
                  <a:pt x="404553" y="19397"/>
                  <a:pt x="428106" y="20782"/>
                </a:cubicBezTo>
                <a:cubicBezTo>
                  <a:pt x="436419" y="23553"/>
                  <a:pt x="448184" y="21804"/>
                  <a:pt x="453044" y="29095"/>
                </a:cubicBezTo>
                <a:cubicBezTo>
                  <a:pt x="455815" y="33251"/>
                  <a:pt x="457824" y="38032"/>
                  <a:pt x="461356" y="41564"/>
                </a:cubicBezTo>
                <a:cubicBezTo>
                  <a:pt x="469411" y="49619"/>
                  <a:pt x="476156" y="50653"/>
                  <a:pt x="486295" y="54033"/>
                </a:cubicBezTo>
                <a:cubicBezTo>
                  <a:pt x="490451" y="58189"/>
                  <a:pt x="493873" y="63242"/>
                  <a:pt x="498764" y="66502"/>
                </a:cubicBezTo>
                <a:cubicBezTo>
                  <a:pt x="536255" y="91495"/>
                  <a:pt x="484462" y="46270"/>
                  <a:pt x="523702" y="78971"/>
                </a:cubicBezTo>
                <a:cubicBezTo>
                  <a:pt x="544457" y="96267"/>
                  <a:pt x="526728" y="88292"/>
                  <a:pt x="548640" y="95596"/>
                </a:cubicBezTo>
                <a:cubicBezTo>
                  <a:pt x="551411" y="99753"/>
                  <a:pt x="553052" y="104945"/>
                  <a:pt x="556953" y="108066"/>
                </a:cubicBezTo>
                <a:cubicBezTo>
                  <a:pt x="590766" y="135117"/>
                  <a:pt x="546844" y="85488"/>
                  <a:pt x="581891" y="120535"/>
                </a:cubicBezTo>
                <a:cubicBezTo>
                  <a:pt x="586789" y="125433"/>
                  <a:pt x="590334" y="131523"/>
                  <a:pt x="594360" y="137160"/>
                </a:cubicBezTo>
                <a:cubicBezTo>
                  <a:pt x="597264" y="141225"/>
                  <a:pt x="598772" y="146508"/>
                  <a:pt x="602673" y="149629"/>
                </a:cubicBezTo>
                <a:cubicBezTo>
                  <a:pt x="606094" y="152366"/>
                  <a:pt x="611223" y="151827"/>
                  <a:pt x="615142" y="153786"/>
                </a:cubicBezTo>
                <a:cubicBezTo>
                  <a:pt x="619610" y="156020"/>
                  <a:pt x="623455" y="159327"/>
                  <a:pt x="627611" y="162098"/>
                </a:cubicBezTo>
                <a:cubicBezTo>
                  <a:pt x="630382" y="166254"/>
                  <a:pt x="632023" y="171446"/>
                  <a:pt x="635924" y="174567"/>
                </a:cubicBezTo>
                <a:cubicBezTo>
                  <a:pt x="639345" y="177304"/>
                  <a:pt x="645295" y="175626"/>
                  <a:pt x="648393" y="178724"/>
                </a:cubicBezTo>
                <a:cubicBezTo>
                  <a:pt x="673328" y="203660"/>
                  <a:pt x="653936" y="200199"/>
                  <a:pt x="677487" y="211975"/>
                </a:cubicBezTo>
                <a:cubicBezTo>
                  <a:pt x="681406" y="213934"/>
                  <a:pt x="685800" y="214746"/>
                  <a:pt x="689956" y="216131"/>
                </a:cubicBezTo>
                <a:cubicBezTo>
                  <a:pt x="697011" y="237291"/>
                  <a:pt x="688445" y="222680"/>
                  <a:pt x="706582" y="232756"/>
                </a:cubicBezTo>
                <a:cubicBezTo>
                  <a:pt x="749457" y="256576"/>
                  <a:pt x="715775" y="244134"/>
                  <a:pt x="743989" y="253538"/>
                </a:cubicBezTo>
                <a:cubicBezTo>
                  <a:pt x="751306" y="275485"/>
                  <a:pt x="744501" y="263577"/>
                  <a:pt x="773084" y="282633"/>
                </a:cubicBezTo>
                <a:lnTo>
                  <a:pt x="785553" y="290946"/>
                </a:lnTo>
                <a:cubicBezTo>
                  <a:pt x="793644" y="315220"/>
                  <a:pt x="783378" y="292928"/>
                  <a:pt x="802178" y="311727"/>
                </a:cubicBezTo>
                <a:cubicBezTo>
                  <a:pt x="820980" y="330528"/>
                  <a:pt x="798684" y="320260"/>
                  <a:pt x="822960" y="328353"/>
                </a:cubicBezTo>
                <a:cubicBezTo>
                  <a:pt x="825731" y="332509"/>
                  <a:pt x="827372" y="337701"/>
                  <a:pt x="831273" y="340822"/>
                </a:cubicBezTo>
                <a:cubicBezTo>
                  <a:pt x="834694" y="343559"/>
                  <a:pt x="839912" y="342850"/>
                  <a:pt x="843742" y="344978"/>
                </a:cubicBezTo>
                <a:cubicBezTo>
                  <a:pt x="852475" y="349830"/>
                  <a:pt x="860367" y="356062"/>
                  <a:pt x="868680" y="361604"/>
                </a:cubicBezTo>
                <a:lnTo>
                  <a:pt x="881149" y="369916"/>
                </a:lnTo>
                <a:cubicBezTo>
                  <a:pt x="894323" y="389677"/>
                  <a:pt x="884722" y="380805"/>
                  <a:pt x="914400" y="390698"/>
                </a:cubicBezTo>
                <a:lnTo>
                  <a:pt x="939338" y="399011"/>
                </a:lnTo>
                <a:cubicBezTo>
                  <a:pt x="943494" y="400396"/>
                  <a:pt x="947511" y="402308"/>
                  <a:pt x="951807" y="403167"/>
                </a:cubicBezTo>
                <a:cubicBezTo>
                  <a:pt x="982195" y="409246"/>
                  <a:pt x="965595" y="406325"/>
                  <a:pt x="1001684" y="411480"/>
                </a:cubicBezTo>
                <a:lnTo>
                  <a:pt x="1026622" y="419793"/>
                </a:lnTo>
                <a:cubicBezTo>
                  <a:pt x="1030778" y="421178"/>
                  <a:pt x="1034754" y="423329"/>
                  <a:pt x="1039091" y="423949"/>
                </a:cubicBezTo>
                <a:cubicBezTo>
                  <a:pt x="1080606" y="429880"/>
                  <a:pt x="1058449" y="427024"/>
                  <a:pt x="1105593" y="432262"/>
                </a:cubicBezTo>
                <a:cubicBezTo>
                  <a:pt x="1142870" y="441581"/>
                  <a:pt x="1110439" y="434491"/>
                  <a:pt x="1180407" y="440575"/>
                </a:cubicBezTo>
                <a:cubicBezTo>
                  <a:pt x="1192906" y="441662"/>
                  <a:pt x="1205280" y="444198"/>
                  <a:pt x="1217815" y="444731"/>
                </a:cubicBezTo>
                <a:cubicBezTo>
                  <a:pt x="1270433" y="446970"/>
                  <a:pt x="1323109" y="447502"/>
                  <a:pt x="1375756" y="448887"/>
                </a:cubicBezTo>
                <a:cubicBezTo>
                  <a:pt x="1419793" y="459898"/>
                  <a:pt x="1354305" y="444232"/>
                  <a:pt x="1425633" y="457200"/>
                </a:cubicBezTo>
                <a:cubicBezTo>
                  <a:pt x="1429943" y="457984"/>
                  <a:pt x="1433739" y="460959"/>
                  <a:pt x="1438102" y="461356"/>
                </a:cubicBezTo>
                <a:cubicBezTo>
                  <a:pt x="1464354" y="463743"/>
                  <a:pt x="1490749" y="464127"/>
                  <a:pt x="1517073" y="465513"/>
                </a:cubicBezTo>
                <a:cubicBezTo>
                  <a:pt x="1522615" y="464127"/>
                  <a:pt x="1528043" y="460548"/>
                  <a:pt x="1533698" y="461356"/>
                </a:cubicBezTo>
                <a:cubicBezTo>
                  <a:pt x="1567541" y="466190"/>
                  <a:pt x="1525880" y="476431"/>
                  <a:pt x="1558636" y="465513"/>
                </a:cubicBezTo>
                <a:cubicBezTo>
                  <a:pt x="1587731" y="475211"/>
                  <a:pt x="1575262" y="476597"/>
                  <a:pt x="1596044" y="469669"/>
                </a:cubicBezTo>
                <a:cubicBezTo>
                  <a:pt x="1644868" y="481877"/>
                  <a:pt x="1624460" y="477982"/>
                  <a:pt x="1720735" y="477982"/>
                </a:cubicBezTo>
                <a:cubicBezTo>
                  <a:pt x="1726447" y="477982"/>
                  <a:pt x="1731818" y="475211"/>
                  <a:pt x="1737360" y="473826"/>
                </a:cubicBezTo>
                <a:cubicBezTo>
                  <a:pt x="1744287" y="475211"/>
                  <a:pt x="1751288" y="476269"/>
                  <a:pt x="1758142" y="477982"/>
                </a:cubicBezTo>
                <a:cubicBezTo>
                  <a:pt x="1762392" y="479044"/>
                  <a:pt x="1766334" y="481188"/>
                  <a:pt x="1770611" y="482138"/>
                </a:cubicBezTo>
                <a:cubicBezTo>
                  <a:pt x="1778838" y="483966"/>
                  <a:pt x="1787258" y="484787"/>
                  <a:pt x="1795549" y="486295"/>
                </a:cubicBezTo>
                <a:cubicBezTo>
                  <a:pt x="1851715" y="496507"/>
                  <a:pt x="1790349" y="484994"/>
                  <a:pt x="1828800" y="494607"/>
                </a:cubicBezTo>
                <a:lnTo>
                  <a:pt x="1862051" y="502920"/>
                </a:lnTo>
                <a:cubicBezTo>
                  <a:pt x="1881810" y="516093"/>
                  <a:pt x="1869782" y="509654"/>
                  <a:pt x="1899458" y="519546"/>
                </a:cubicBezTo>
                <a:lnTo>
                  <a:pt x="1911927" y="523702"/>
                </a:lnTo>
                <a:cubicBezTo>
                  <a:pt x="1916083" y="525087"/>
                  <a:pt x="1920100" y="526999"/>
                  <a:pt x="1924396" y="527858"/>
                </a:cubicBezTo>
                <a:cubicBezTo>
                  <a:pt x="1931323" y="529244"/>
                  <a:pt x="1938168" y="531139"/>
                  <a:pt x="1945178" y="532015"/>
                </a:cubicBezTo>
                <a:cubicBezTo>
                  <a:pt x="1960363" y="533913"/>
                  <a:pt x="1975658" y="534786"/>
                  <a:pt x="1990898" y="536171"/>
                </a:cubicBezTo>
                <a:lnTo>
                  <a:pt x="2015836" y="544484"/>
                </a:lnTo>
                <a:lnTo>
                  <a:pt x="2028306" y="548640"/>
                </a:lnTo>
                <a:cubicBezTo>
                  <a:pt x="2048065" y="561813"/>
                  <a:pt x="2036037" y="555374"/>
                  <a:pt x="2065713" y="565266"/>
                </a:cubicBezTo>
                <a:lnTo>
                  <a:pt x="2078182" y="569422"/>
                </a:lnTo>
                <a:cubicBezTo>
                  <a:pt x="2082338" y="570807"/>
                  <a:pt x="2086314" y="572958"/>
                  <a:pt x="2090651" y="573578"/>
                </a:cubicBezTo>
                <a:lnTo>
                  <a:pt x="2119746" y="577735"/>
                </a:lnTo>
                <a:cubicBezTo>
                  <a:pt x="2151605" y="588354"/>
                  <a:pt x="2114283" y="577006"/>
                  <a:pt x="2182091" y="586047"/>
                </a:cubicBezTo>
                <a:cubicBezTo>
                  <a:pt x="2186434" y="586626"/>
                  <a:pt x="2190310" y="589141"/>
                  <a:pt x="2194560" y="590204"/>
                </a:cubicBezTo>
                <a:cubicBezTo>
                  <a:pt x="2206173" y="593107"/>
                  <a:pt x="2229169" y="596664"/>
                  <a:pt x="2240280" y="598516"/>
                </a:cubicBezTo>
                <a:cubicBezTo>
                  <a:pt x="2282743" y="615502"/>
                  <a:pt x="2247077" y="603716"/>
                  <a:pt x="2323407" y="610986"/>
                </a:cubicBezTo>
                <a:cubicBezTo>
                  <a:pt x="2331797" y="611785"/>
                  <a:pt x="2340016" y="613861"/>
                  <a:pt x="2348346" y="615142"/>
                </a:cubicBezTo>
                <a:cubicBezTo>
                  <a:pt x="2358029" y="616631"/>
                  <a:pt x="2367742" y="617913"/>
                  <a:pt x="2377440" y="619298"/>
                </a:cubicBezTo>
                <a:cubicBezTo>
                  <a:pt x="2420547" y="633669"/>
                  <a:pt x="2382767" y="622343"/>
                  <a:pt x="2485506" y="627611"/>
                </a:cubicBezTo>
                <a:cubicBezTo>
                  <a:pt x="2507687" y="628748"/>
                  <a:pt x="2529840" y="630382"/>
                  <a:pt x="2552007" y="631767"/>
                </a:cubicBezTo>
                <a:cubicBezTo>
                  <a:pt x="2571403" y="630382"/>
                  <a:pt x="2590764" y="628331"/>
                  <a:pt x="2610196" y="627611"/>
                </a:cubicBezTo>
                <a:cubicBezTo>
                  <a:pt x="2639167" y="626538"/>
                  <a:pt x="2743921" y="632069"/>
                  <a:pt x="2801389" y="619298"/>
                </a:cubicBezTo>
                <a:cubicBezTo>
                  <a:pt x="2805666" y="618348"/>
                  <a:pt x="2809645" y="616345"/>
                  <a:pt x="2813858" y="615142"/>
                </a:cubicBezTo>
                <a:cubicBezTo>
                  <a:pt x="2892433" y="592694"/>
                  <a:pt x="2756747" y="632609"/>
                  <a:pt x="2851266" y="606829"/>
                </a:cubicBezTo>
                <a:cubicBezTo>
                  <a:pt x="2859720" y="604523"/>
                  <a:pt x="2868913" y="603376"/>
                  <a:pt x="2876204" y="598516"/>
                </a:cubicBezTo>
                <a:lnTo>
                  <a:pt x="2888673" y="590204"/>
                </a:lnTo>
                <a:lnTo>
                  <a:pt x="3246120" y="594360"/>
                </a:lnTo>
                <a:cubicBezTo>
                  <a:pt x="3250500" y="594458"/>
                  <a:pt x="3254252" y="597896"/>
                  <a:pt x="3258589" y="598516"/>
                </a:cubicBezTo>
                <a:cubicBezTo>
                  <a:pt x="3283429" y="602064"/>
                  <a:pt x="3308800" y="601907"/>
                  <a:pt x="3333404" y="606829"/>
                </a:cubicBezTo>
                <a:cubicBezTo>
                  <a:pt x="3340331" y="608215"/>
                  <a:pt x="3347290" y="609453"/>
                  <a:pt x="3354186" y="610986"/>
                </a:cubicBezTo>
                <a:cubicBezTo>
                  <a:pt x="3368200" y="614100"/>
                  <a:pt x="3381091" y="618755"/>
                  <a:pt x="3395749" y="619298"/>
                </a:cubicBezTo>
                <a:cubicBezTo>
                  <a:pt x="3462220" y="621760"/>
                  <a:pt x="3528753" y="622069"/>
                  <a:pt x="3595255" y="623455"/>
                </a:cubicBezTo>
                <a:lnTo>
                  <a:pt x="3632662" y="627611"/>
                </a:lnTo>
                <a:cubicBezTo>
                  <a:pt x="3643755" y="628916"/>
                  <a:pt x="3654748" y="631423"/>
                  <a:pt x="3665913" y="631767"/>
                </a:cubicBezTo>
                <a:cubicBezTo>
                  <a:pt x="3744859" y="634196"/>
                  <a:pt x="3823855" y="634538"/>
                  <a:pt x="3902826" y="635924"/>
                </a:cubicBezTo>
                <a:cubicBezTo>
                  <a:pt x="4040662" y="645112"/>
                  <a:pt x="3879936" y="635174"/>
                  <a:pt x="4106487" y="644236"/>
                </a:cubicBezTo>
                <a:cubicBezTo>
                  <a:pt x="4128680" y="645124"/>
                  <a:pt x="4150800" y="647407"/>
                  <a:pt x="4172989" y="648393"/>
                </a:cubicBezTo>
                <a:lnTo>
                  <a:pt x="4293524" y="652549"/>
                </a:lnTo>
                <a:cubicBezTo>
                  <a:pt x="4344186" y="654852"/>
                  <a:pt x="4349746" y="656026"/>
                  <a:pt x="4393276" y="660862"/>
                </a:cubicBezTo>
                <a:cubicBezTo>
                  <a:pt x="4398818" y="663633"/>
                  <a:pt x="4403891" y="667672"/>
                  <a:pt x="4409902" y="669175"/>
                </a:cubicBezTo>
                <a:cubicBezTo>
                  <a:pt x="4426253" y="673263"/>
                  <a:pt x="4459778" y="677487"/>
                  <a:pt x="4459778" y="677487"/>
                </a:cubicBezTo>
                <a:cubicBezTo>
                  <a:pt x="4489654" y="687447"/>
                  <a:pt x="4452366" y="675371"/>
                  <a:pt x="4488873" y="685800"/>
                </a:cubicBezTo>
                <a:cubicBezTo>
                  <a:pt x="4493086" y="687003"/>
                  <a:pt x="4497020" y="689236"/>
                  <a:pt x="4501342" y="689956"/>
                </a:cubicBezTo>
                <a:cubicBezTo>
                  <a:pt x="4513717" y="692019"/>
                  <a:pt x="4526313" y="692455"/>
                  <a:pt x="4538749" y="694113"/>
                </a:cubicBezTo>
                <a:cubicBezTo>
                  <a:pt x="4547102" y="695227"/>
                  <a:pt x="4555358" y="696988"/>
                  <a:pt x="4563687" y="698269"/>
                </a:cubicBezTo>
                <a:cubicBezTo>
                  <a:pt x="4573370" y="699759"/>
                  <a:pt x="4583071" y="701131"/>
                  <a:pt x="4592782" y="702426"/>
                </a:cubicBezTo>
                <a:cubicBezTo>
                  <a:pt x="4638086" y="708467"/>
                  <a:pt x="4611890" y="703754"/>
                  <a:pt x="4646815" y="710738"/>
                </a:cubicBezTo>
                <a:cubicBezTo>
                  <a:pt x="4653742" y="713509"/>
                  <a:pt x="4660450" y="716907"/>
                  <a:pt x="4667596" y="719051"/>
                </a:cubicBezTo>
                <a:cubicBezTo>
                  <a:pt x="4674363" y="721081"/>
                  <a:pt x="4681494" y="721618"/>
                  <a:pt x="4688378" y="723207"/>
                </a:cubicBezTo>
                <a:cubicBezTo>
                  <a:pt x="4718842" y="730237"/>
                  <a:pt x="4713489" y="728807"/>
                  <a:pt x="4734098" y="735676"/>
                </a:cubicBezTo>
                <a:cubicBezTo>
                  <a:pt x="4753857" y="748849"/>
                  <a:pt x="4741829" y="742410"/>
                  <a:pt x="4771506" y="752302"/>
                </a:cubicBezTo>
                <a:lnTo>
                  <a:pt x="4783975" y="756458"/>
                </a:lnTo>
                <a:cubicBezTo>
                  <a:pt x="4788131" y="757844"/>
                  <a:pt x="4792122" y="759895"/>
                  <a:pt x="4796444" y="760615"/>
                </a:cubicBezTo>
                <a:cubicBezTo>
                  <a:pt x="4804757" y="762000"/>
                  <a:pt x="4813206" y="762727"/>
                  <a:pt x="4821382" y="764771"/>
                </a:cubicBezTo>
                <a:cubicBezTo>
                  <a:pt x="4829883" y="766896"/>
                  <a:pt x="4838007" y="770313"/>
                  <a:pt x="4846320" y="773084"/>
                </a:cubicBezTo>
                <a:cubicBezTo>
                  <a:pt x="4850476" y="774469"/>
                  <a:pt x="4854421" y="776904"/>
                  <a:pt x="4858789" y="777240"/>
                </a:cubicBezTo>
                <a:lnTo>
                  <a:pt x="4912822" y="781396"/>
                </a:lnTo>
                <a:cubicBezTo>
                  <a:pt x="4921135" y="782782"/>
                  <a:pt x="4929379" y="784671"/>
                  <a:pt x="4937760" y="785553"/>
                </a:cubicBezTo>
                <a:cubicBezTo>
                  <a:pt x="4977541" y="789741"/>
                  <a:pt x="5038124" y="792026"/>
                  <a:pt x="5074920" y="793866"/>
                </a:cubicBezTo>
                <a:cubicBezTo>
                  <a:pt x="5101244" y="792480"/>
                  <a:pt x="5127630" y="791993"/>
                  <a:pt x="5153891" y="789709"/>
                </a:cubicBezTo>
                <a:cubicBezTo>
                  <a:pt x="5160955" y="789095"/>
                  <a:pt x="5175691" y="783828"/>
                  <a:pt x="5182986" y="781396"/>
                </a:cubicBezTo>
                <a:cubicBezTo>
                  <a:pt x="5185757" y="777240"/>
                  <a:pt x="5187062" y="771574"/>
                  <a:pt x="5191298" y="768927"/>
                </a:cubicBezTo>
                <a:cubicBezTo>
                  <a:pt x="5198728" y="764283"/>
                  <a:pt x="5207923" y="763386"/>
                  <a:pt x="5216236" y="760615"/>
                </a:cubicBezTo>
                <a:cubicBezTo>
                  <a:pt x="5220393" y="759229"/>
                  <a:pt x="5225060" y="758888"/>
                  <a:pt x="5228706" y="756458"/>
                </a:cubicBezTo>
                <a:lnTo>
                  <a:pt x="5241175" y="748146"/>
                </a:lnTo>
                <a:cubicBezTo>
                  <a:pt x="5263336" y="714900"/>
                  <a:pt x="5234253" y="755066"/>
                  <a:pt x="5261956" y="727364"/>
                </a:cubicBezTo>
                <a:cubicBezTo>
                  <a:pt x="5265488" y="723832"/>
                  <a:pt x="5266510" y="718184"/>
                  <a:pt x="5270269" y="714895"/>
                </a:cubicBezTo>
                <a:cubicBezTo>
                  <a:pt x="5277788" y="708316"/>
                  <a:pt x="5288143" y="705333"/>
                  <a:pt x="5295207" y="698269"/>
                </a:cubicBezTo>
                <a:cubicBezTo>
                  <a:pt x="5331634" y="661842"/>
                  <a:pt x="5285426" y="706420"/>
                  <a:pt x="5320146" y="677487"/>
                </a:cubicBezTo>
                <a:cubicBezTo>
                  <a:pt x="5352147" y="650820"/>
                  <a:pt x="5314127" y="677342"/>
                  <a:pt x="5345084" y="656706"/>
                </a:cubicBezTo>
                <a:cubicBezTo>
                  <a:pt x="5347855" y="652549"/>
                  <a:pt x="5349495" y="647357"/>
                  <a:pt x="5353396" y="644236"/>
                </a:cubicBezTo>
                <a:cubicBezTo>
                  <a:pt x="5356817" y="641499"/>
                  <a:pt x="5361947" y="642039"/>
                  <a:pt x="5365866" y="640080"/>
                </a:cubicBezTo>
                <a:cubicBezTo>
                  <a:pt x="5370334" y="637846"/>
                  <a:pt x="5374179" y="634538"/>
                  <a:pt x="5378335" y="631767"/>
                </a:cubicBezTo>
                <a:cubicBezTo>
                  <a:pt x="5400500" y="598516"/>
                  <a:pt x="5371408" y="638694"/>
                  <a:pt x="5399116" y="610986"/>
                </a:cubicBezTo>
                <a:cubicBezTo>
                  <a:pt x="5426825" y="583277"/>
                  <a:pt x="5386649" y="612368"/>
                  <a:pt x="5419898" y="590204"/>
                </a:cubicBezTo>
                <a:cubicBezTo>
                  <a:pt x="5422669" y="586048"/>
                  <a:pt x="5424679" y="581267"/>
                  <a:pt x="5428211" y="577735"/>
                </a:cubicBezTo>
                <a:cubicBezTo>
                  <a:pt x="5437040" y="568906"/>
                  <a:pt x="5442330" y="569323"/>
                  <a:pt x="5453149" y="565266"/>
                </a:cubicBezTo>
                <a:cubicBezTo>
                  <a:pt x="5460135" y="562646"/>
                  <a:pt x="5467113" y="559983"/>
                  <a:pt x="5473931" y="556953"/>
                </a:cubicBezTo>
                <a:cubicBezTo>
                  <a:pt x="5479593" y="554437"/>
                  <a:pt x="5484803" y="550941"/>
                  <a:pt x="5490556" y="548640"/>
                </a:cubicBezTo>
                <a:cubicBezTo>
                  <a:pt x="5498692" y="545386"/>
                  <a:pt x="5515495" y="540327"/>
                  <a:pt x="5515495" y="540327"/>
                </a:cubicBezTo>
                <a:cubicBezTo>
                  <a:pt x="5519651" y="536171"/>
                  <a:pt x="5523073" y="531118"/>
                  <a:pt x="5527964" y="527858"/>
                </a:cubicBezTo>
                <a:cubicBezTo>
                  <a:pt x="5531609" y="525428"/>
                  <a:pt x="5536514" y="525661"/>
                  <a:pt x="5540433" y="523702"/>
                </a:cubicBezTo>
                <a:cubicBezTo>
                  <a:pt x="5579954" y="503941"/>
                  <a:pt x="5513499" y="528523"/>
                  <a:pt x="5577840" y="507076"/>
                </a:cubicBezTo>
                <a:lnTo>
                  <a:pt x="5602778" y="498764"/>
                </a:lnTo>
                <a:cubicBezTo>
                  <a:pt x="5606934" y="497378"/>
                  <a:pt x="5610951" y="495466"/>
                  <a:pt x="5615247" y="494607"/>
                </a:cubicBezTo>
                <a:cubicBezTo>
                  <a:pt x="5622174" y="493222"/>
                  <a:pt x="5629175" y="492164"/>
                  <a:pt x="5636029" y="490451"/>
                </a:cubicBezTo>
                <a:cubicBezTo>
                  <a:pt x="5640279" y="489389"/>
                  <a:pt x="5644168" y="486961"/>
                  <a:pt x="5648498" y="486295"/>
                </a:cubicBezTo>
                <a:cubicBezTo>
                  <a:pt x="5662260" y="484178"/>
                  <a:pt x="5676207" y="483524"/>
                  <a:pt x="5690062" y="482138"/>
                </a:cubicBezTo>
                <a:cubicBezTo>
                  <a:pt x="5694218" y="480753"/>
                  <a:pt x="5698201" y="478648"/>
                  <a:pt x="5702531" y="477982"/>
                </a:cubicBezTo>
                <a:cubicBezTo>
                  <a:pt x="5731339" y="473550"/>
                  <a:pt x="5733258" y="473826"/>
                  <a:pt x="5752407" y="473826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C9589-324C-40FF-A8F7-6D809C30D702}"/>
              </a:ext>
            </a:extLst>
          </p:cNvPr>
          <p:cNvSpPr txBox="1"/>
          <p:nvPr/>
        </p:nvSpPr>
        <p:spPr>
          <a:xfrm>
            <a:off x="195349" y="6181531"/>
            <a:ext cx="223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Valley Length: 187 km</a:t>
            </a:r>
          </a:p>
          <a:p>
            <a:r>
              <a:rPr lang="en-US" dirty="0"/>
              <a:t>Channel Length: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C1437A-BAE2-49DE-A0CE-3045C04CACB9}"/>
              </a:ext>
            </a:extLst>
          </p:cNvPr>
          <p:cNvSpPr txBox="1"/>
          <p:nvPr/>
        </p:nvSpPr>
        <p:spPr>
          <a:xfrm>
            <a:off x="6232763" y="6181531"/>
            <a:ext cx="2295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Valley Length: 12.3 km</a:t>
            </a:r>
          </a:p>
          <a:p>
            <a:r>
              <a:rPr lang="en-US" dirty="0"/>
              <a:t>Channel Length: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FE55-B30D-4FBC-AE35-DFEA94F6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Sinuosity?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565E9-8446-4F5E-B934-FB1E5F7B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Sinuosity = Channel Length / Valley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3B800-D2D3-446D-BB69-AD2C14FF8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609" y="2752531"/>
            <a:ext cx="575862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759A44-75AF-468D-AE34-ED76DFB5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3" y="2752531"/>
            <a:ext cx="5758628" cy="3429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2F825-6E40-4E65-80C5-3770250F2ECF}"/>
              </a:ext>
            </a:extLst>
          </p:cNvPr>
          <p:cNvSpPr txBox="1"/>
          <p:nvPr/>
        </p:nvSpPr>
        <p:spPr>
          <a:xfrm>
            <a:off x="6232763" y="2721551"/>
            <a:ext cx="3749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Minnesota River, Minnesota, USA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960F6-B8F6-4D0E-8529-CDC795A8C4F4}"/>
              </a:ext>
            </a:extLst>
          </p:cNvPr>
          <p:cNvSpPr txBox="1"/>
          <p:nvPr/>
        </p:nvSpPr>
        <p:spPr>
          <a:xfrm>
            <a:off x="200609" y="2752531"/>
            <a:ext cx="207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Lena River, Russia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6B6A0F-7136-436C-9B87-79D2767E4175}"/>
              </a:ext>
            </a:extLst>
          </p:cNvPr>
          <p:cNvSpPr/>
          <p:nvPr/>
        </p:nvSpPr>
        <p:spPr>
          <a:xfrm>
            <a:off x="6247015" y="3038302"/>
            <a:ext cx="5569527" cy="2842953"/>
          </a:xfrm>
          <a:custGeom>
            <a:avLst/>
            <a:gdLst>
              <a:gd name="connsiteX0" fmla="*/ 0 w 5569527"/>
              <a:gd name="connsiteY0" fmla="*/ 0 h 2842953"/>
              <a:gd name="connsiteX1" fmla="*/ 33250 w 5569527"/>
              <a:gd name="connsiteY1" fmla="*/ 8313 h 2842953"/>
              <a:gd name="connsiteX2" fmla="*/ 58189 w 5569527"/>
              <a:gd name="connsiteY2" fmla="*/ 24938 h 2842953"/>
              <a:gd name="connsiteX3" fmla="*/ 87283 w 5569527"/>
              <a:gd name="connsiteY3" fmla="*/ 54033 h 2842953"/>
              <a:gd name="connsiteX4" fmla="*/ 99752 w 5569527"/>
              <a:gd name="connsiteY4" fmla="*/ 62345 h 2842953"/>
              <a:gd name="connsiteX5" fmla="*/ 112221 w 5569527"/>
              <a:gd name="connsiteY5" fmla="*/ 70658 h 2842953"/>
              <a:gd name="connsiteX6" fmla="*/ 137160 w 5569527"/>
              <a:gd name="connsiteY6" fmla="*/ 87283 h 2842953"/>
              <a:gd name="connsiteX7" fmla="*/ 149629 w 5569527"/>
              <a:gd name="connsiteY7" fmla="*/ 95596 h 2842953"/>
              <a:gd name="connsiteX8" fmla="*/ 187036 w 5569527"/>
              <a:gd name="connsiteY8" fmla="*/ 103909 h 2842953"/>
              <a:gd name="connsiteX9" fmla="*/ 211974 w 5569527"/>
              <a:gd name="connsiteY9" fmla="*/ 112222 h 2842953"/>
              <a:gd name="connsiteX10" fmla="*/ 290945 w 5569527"/>
              <a:gd name="connsiteY10" fmla="*/ 108065 h 2842953"/>
              <a:gd name="connsiteX11" fmla="*/ 311727 w 5569527"/>
              <a:gd name="connsiteY11" fmla="*/ 103909 h 2842953"/>
              <a:gd name="connsiteX12" fmla="*/ 336665 w 5569527"/>
              <a:gd name="connsiteY12" fmla="*/ 95596 h 2842953"/>
              <a:gd name="connsiteX13" fmla="*/ 374072 w 5569527"/>
              <a:gd name="connsiteY13" fmla="*/ 112222 h 2842953"/>
              <a:gd name="connsiteX14" fmla="*/ 390698 w 5569527"/>
              <a:gd name="connsiteY14" fmla="*/ 133003 h 2842953"/>
              <a:gd name="connsiteX15" fmla="*/ 399010 w 5569527"/>
              <a:gd name="connsiteY15" fmla="*/ 157942 h 2842953"/>
              <a:gd name="connsiteX16" fmla="*/ 407323 w 5569527"/>
              <a:gd name="connsiteY16" fmla="*/ 170411 h 2842953"/>
              <a:gd name="connsiteX17" fmla="*/ 415636 w 5569527"/>
              <a:gd name="connsiteY17" fmla="*/ 195349 h 2842953"/>
              <a:gd name="connsiteX18" fmla="*/ 419792 w 5569527"/>
              <a:gd name="connsiteY18" fmla="*/ 207818 h 2842953"/>
              <a:gd name="connsiteX19" fmla="*/ 428105 w 5569527"/>
              <a:gd name="connsiteY19" fmla="*/ 220287 h 2842953"/>
              <a:gd name="connsiteX20" fmla="*/ 453043 w 5569527"/>
              <a:gd name="connsiteY20" fmla="*/ 236913 h 2842953"/>
              <a:gd name="connsiteX21" fmla="*/ 486294 w 5569527"/>
              <a:gd name="connsiteY21" fmla="*/ 257694 h 2842953"/>
              <a:gd name="connsiteX22" fmla="*/ 498763 w 5569527"/>
              <a:gd name="connsiteY22" fmla="*/ 261851 h 2842953"/>
              <a:gd name="connsiteX23" fmla="*/ 523701 w 5569527"/>
              <a:gd name="connsiteY23" fmla="*/ 253538 h 2842953"/>
              <a:gd name="connsiteX24" fmla="*/ 548640 w 5569527"/>
              <a:gd name="connsiteY24" fmla="*/ 241069 h 2842953"/>
              <a:gd name="connsiteX25" fmla="*/ 598516 w 5569527"/>
              <a:gd name="connsiteY25" fmla="*/ 216131 h 2842953"/>
              <a:gd name="connsiteX26" fmla="*/ 610985 w 5569527"/>
              <a:gd name="connsiteY26" fmla="*/ 211974 h 2842953"/>
              <a:gd name="connsiteX27" fmla="*/ 627610 w 5569527"/>
              <a:gd name="connsiteY27" fmla="*/ 216131 h 2842953"/>
              <a:gd name="connsiteX28" fmla="*/ 652549 w 5569527"/>
              <a:gd name="connsiteY28" fmla="*/ 220287 h 2842953"/>
              <a:gd name="connsiteX29" fmla="*/ 677487 w 5569527"/>
              <a:gd name="connsiteY29" fmla="*/ 228600 h 2842953"/>
              <a:gd name="connsiteX30" fmla="*/ 694112 w 5569527"/>
              <a:gd name="connsiteY30" fmla="*/ 236913 h 2842953"/>
              <a:gd name="connsiteX31" fmla="*/ 719050 w 5569527"/>
              <a:gd name="connsiteY31" fmla="*/ 241069 h 2842953"/>
              <a:gd name="connsiteX32" fmla="*/ 739832 w 5569527"/>
              <a:gd name="connsiteY32" fmla="*/ 245225 h 2842953"/>
              <a:gd name="connsiteX33" fmla="*/ 764770 w 5569527"/>
              <a:gd name="connsiteY33" fmla="*/ 253538 h 2842953"/>
              <a:gd name="connsiteX34" fmla="*/ 781396 w 5569527"/>
              <a:gd name="connsiteY34" fmla="*/ 257694 h 2842953"/>
              <a:gd name="connsiteX35" fmla="*/ 806334 w 5569527"/>
              <a:gd name="connsiteY35" fmla="*/ 266007 h 2842953"/>
              <a:gd name="connsiteX36" fmla="*/ 827116 w 5569527"/>
              <a:gd name="connsiteY36" fmla="*/ 270163 h 2842953"/>
              <a:gd name="connsiteX37" fmla="*/ 852054 w 5569527"/>
              <a:gd name="connsiteY37" fmla="*/ 278476 h 2842953"/>
              <a:gd name="connsiteX38" fmla="*/ 876992 w 5569527"/>
              <a:gd name="connsiteY38" fmla="*/ 286789 h 2842953"/>
              <a:gd name="connsiteX39" fmla="*/ 893618 w 5569527"/>
              <a:gd name="connsiteY39" fmla="*/ 290945 h 2842953"/>
              <a:gd name="connsiteX40" fmla="*/ 914400 w 5569527"/>
              <a:gd name="connsiteY40" fmla="*/ 295102 h 2842953"/>
              <a:gd name="connsiteX41" fmla="*/ 939338 w 5569527"/>
              <a:gd name="connsiteY41" fmla="*/ 303414 h 2842953"/>
              <a:gd name="connsiteX42" fmla="*/ 964276 w 5569527"/>
              <a:gd name="connsiteY42" fmla="*/ 320040 h 2842953"/>
              <a:gd name="connsiteX43" fmla="*/ 976745 w 5569527"/>
              <a:gd name="connsiteY43" fmla="*/ 328353 h 2842953"/>
              <a:gd name="connsiteX44" fmla="*/ 1001683 w 5569527"/>
              <a:gd name="connsiteY44" fmla="*/ 336665 h 2842953"/>
              <a:gd name="connsiteX45" fmla="*/ 1026621 w 5569527"/>
              <a:gd name="connsiteY45" fmla="*/ 349134 h 2842953"/>
              <a:gd name="connsiteX46" fmla="*/ 1039090 w 5569527"/>
              <a:gd name="connsiteY46" fmla="*/ 357447 h 2842953"/>
              <a:gd name="connsiteX47" fmla="*/ 1064029 w 5569527"/>
              <a:gd name="connsiteY47" fmla="*/ 394854 h 2842953"/>
              <a:gd name="connsiteX48" fmla="*/ 1072341 w 5569527"/>
              <a:gd name="connsiteY48" fmla="*/ 407323 h 2842953"/>
              <a:gd name="connsiteX49" fmla="*/ 1080654 w 5569527"/>
              <a:gd name="connsiteY49" fmla="*/ 419793 h 2842953"/>
              <a:gd name="connsiteX50" fmla="*/ 1097280 w 5569527"/>
              <a:gd name="connsiteY50" fmla="*/ 457200 h 2842953"/>
              <a:gd name="connsiteX51" fmla="*/ 1105592 w 5569527"/>
              <a:gd name="connsiteY51" fmla="*/ 482138 h 2842953"/>
              <a:gd name="connsiteX52" fmla="*/ 1109749 w 5569527"/>
              <a:gd name="connsiteY52" fmla="*/ 494607 h 2842953"/>
              <a:gd name="connsiteX53" fmla="*/ 1113905 w 5569527"/>
              <a:gd name="connsiteY53" fmla="*/ 511233 h 2842953"/>
              <a:gd name="connsiteX54" fmla="*/ 1118061 w 5569527"/>
              <a:gd name="connsiteY54" fmla="*/ 532014 h 2842953"/>
              <a:gd name="connsiteX55" fmla="*/ 1126374 w 5569527"/>
              <a:gd name="connsiteY55" fmla="*/ 556953 h 2842953"/>
              <a:gd name="connsiteX56" fmla="*/ 1134687 w 5569527"/>
              <a:gd name="connsiteY56" fmla="*/ 581891 h 2842953"/>
              <a:gd name="connsiteX57" fmla="*/ 1138843 w 5569527"/>
              <a:gd name="connsiteY57" fmla="*/ 594360 h 2842953"/>
              <a:gd name="connsiteX58" fmla="*/ 1147156 w 5569527"/>
              <a:gd name="connsiteY58" fmla="*/ 606829 h 2842953"/>
              <a:gd name="connsiteX59" fmla="*/ 1151312 w 5569527"/>
              <a:gd name="connsiteY59" fmla="*/ 619298 h 2842953"/>
              <a:gd name="connsiteX60" fmla="*/ 1184563 w 5569527"/>
              <a:gd name="connsiteY60" fmla="*/ 656705 h 2842953"/>
              <a:gd name="connsiteX61" fmla="*/ 1197032 w 5569527"/>
              <a:gd name="connsiteY61" fmla="*/ 665018 h 2842953"/>
              <a:gd name="connsiteX62" fmla="*/ 1221970 w 5569527"/>
              <a:gd name="connsiteY62" fmla="*/ 681643 h 2842953"/>
              <a:gd name="connsiteX63" fmla="*/ 1234440 w 5569527"/>
              <a:gd name="connsiteY63" fmla="*/ 694113 h 2842953"/>
              <a:gd name="connsiteX64" fmla="*/ 1255221 w 5569527"/>
              <a:gd name="connsiteY64" fmla="*/ 698269 h 2842953"/>
              <a:gd name="connsiteX65" fmla="*/ 1330036 w 5569527"/>
              <a:gd name="connsiteY65" fmla="*/ 706582 h 2842953"/>
              <a:gd name="connsiteX66" fmla="*/ 1359130 w 5569527"/>
              <a:gd name="connsiteY66" fmla="*/ 739833 h 2842953"/>
              <a:gd name="connsiteX67" fmla="*/ 1367443 w 5569527"/>
              <a:gd name="connsiteY67" fmla="*/ 752302 h 2842953"/>
              <a:gd name="connsiteX68" fmla="*/ 1379912 w 5569527"/>
              <a:gd name="connsiteY68" fmla="*/ 760614 h 2842953"/>
              <a:gd name="connsiteX69" fmla="*/ 1392381 w 5569527"/>
              <a:gd name="connsiteY69" fmla="*/ 785553 h 2842953"/>
              <a:gd name="connsiteX70" fmla="*/ 1404850 w 5569527"/>
              <a:gd name="connsiteY70" fmla="*/ 793865 h 2842953"/>
              <a:gd name="connsiteX71" fmla="*/ 1425632 w 5569527"/>
              <a:gd name="connsiteY71" fmla="*/ 818803 h 2842953"/>
              <a:gd name="connsiteX72" fmla="*/ 1442258 w 5569527"/>
              <a:gd name="connsiteY72" fmla="*/ 843742 h 2842953"/>
              <a:gd name="connsiteX73" fmla="*/ 1450570 w 5569527"/>
              <a:gd name="connsiteY73" fmla="*/ 868680 h 2842953"/>
              <a:gd name="connsiteX74" fmla="*/ 1458883 w 5569527"/>
              <a:gd name="connsiteY74" fmla="*/ 881149 h 2842953"/>
              <a:gd name="connsiteX75" fmla="*/ 1463040 w 5569527"/>
              <a:gd name="connsiteY75" fmla="*/ 893618 h 2842953"/>
              <a:gd name="connsiteX76" fmla="*/ 1475509 w 5569527"/>
              <a:gd name="connsiteY76" fmla="*/ 901931 h 2842953"/>
              <a:gd name="connsiteX77" fmla="*/ 1500447 w 5569527"/>
              <a:gd name="connsiteY77" fmla="*/ 910243 h 2842953"/>
              <a:gd name="connsiteX78" fmla="*/ 1533698 w 5569527"/>
              <a:gd name="connsiteY78" fmla="*/ 901931 h 2842953"/>
              <a:gd name="connsiteX79" fmla="*/ 1558636 w 5569527"/>
              <a:gd name="connsiteY79" fmla="*/ 893618 h 2842953"/>
              <a:gd name="connsiteX80" fmla="*/ 1571105 w 5569527"/>
              <a:gd name="connsiteY80" fmla="*/ 889462 h 2842953"/>
              <a:gd name="connsiteX81" fmla="*/ 1583574 w 5569527"/>
              <a:gd name="connsiteY81" fmla="*/ 885305 h 2842953"/>
              <a:gd name="connsiteX82" fmla="*/ 1600200 w 5569527"/>
              <a:gd name="connsiteY82" fmla="*/ 881149 h 2842953"/>
              <a:gd name="connsiteX83" fmla="*/ 1654232 w 5569527"/>
              <a:gd name="connsiteY83" fmla="*/ 893618 h 2842953"/>
              <a:gd name="connsiteX84" fmla="*/ 1679170 w 5569527"/>
              <a:gd name="connsiteY84" fmla="*/ 901931 h 2842953"/>
              <a:gd name="connsiteX85" fmla="*/ 1691640 w 5569527"/>
              <a:gd name="connsiteY85" fmla="*/ 906087 h 2842953"/>
              <a:gd name="connsiteX86" fmla="*/ 1766454 w 5569527"/>
              <a:gd name="connsiteY86" fmla="*/ 910243 h 2842953"/>
              <a:gd name="connsiteX87" fmla="*/ 1816330 w 5569527"/>
              <a:gd name="connsiteY87" fmla="*/ 918556 h 2842953"/>
              <a:gd name="connsiteX88" fmla="*/ 1828800 w 5569527"/>
              <a:gd name="connsiteY88" fmla="*/ 922713 h 2842953"/>
              <a:gd name="connsiteX89" fmla="*/ 1878676 w 5569527"/>
              <a:gd name="connsiteY89" fmla="*/ 931025 h 2842953"/>
              <a:gd name="connsiteX90" fmla="*/ 1891145 w 5569527"/>
              <a:gd name="connsiteY90" fmla="*/ 935182 h 2842953"/>
              <a:gd name="connsiteX91" fmla="*/ 2040774 w 5569527"/>
              <a:gd name="connsiteY91" fmla="*/ 935182 h 2842953"/>
              <a:gd name="connsiteX92" fmla="*/ 2074025 w 5569527"/>
              <a:gd name="connsiteY92" fmla="*/ 939338 h 2842953"/>
              <a:gd name="connsiteX93" fmla="*/ 2086494 w 5569527"/>
              <a:gd name="connsiteY93" fmla="*/ 943494 h 2842953"/>
              <a:gd name="connsiteX94" fmla="*/ 2090650 w 5569527"/>
              <a:gd name="connsiteY94" fmla="*/ 955963 h 2842953"/>
              <a:gd name="connsiteX95" fmla="*/ 2107276 w 5569527"/>
              <a:gd name="connsiteY95" fmla="*/ 980902 h 2842953"/>
              <a:gd name="connsiteX96" fmla="*/ 2111432 w 5569527"/>
              <a:gd name="connsiteY96" fmla="*/ 993371 h 2842953"/>
              <a:gd name="connsiteX97" fmla="*/ 2107276 w 5569527"/>
              <a:gd name="connsiteY97" fmla="*/ 1009996 h 2842953"/>
              <a:gd name="connsiteX98" fmla="*/ 2098963 w 5569527"/>
              <a:gd name="connsiteY98" fmla="*/ 1034934 h 2842953"/>
              <a:gd name="connsiteX99" fmla="*/ 2094807 w 5569527"/>
              <a:gd name="connsiteY99" fmla="*/ 1047403 h 2842953"/>
              <a:gd name="connsiteX100" fmla="*/ 2086494 w 5569527"/>
              <a:gd name="connsiteY100" fmla="*/ 1059873 h 2842953"/>
              <a:gd name="connsiteX101" fmla="*/ 2086494 w 5569527"/>
              <a:gd name="connsiteY101" fmla="*/ 1113905 h 2842953"/>
              <a:gd name="connsiteX102" fmla="*/ 2090650 w 5569527"/>
              <a:gd name="connsiteY102" fmla="*/ 1134687 h 2842953"/>
              <a:gd name="connsiteX103" fmla="*/ 2107276 w 5569527"/>
              <a:gd name="connsiteY103" fmla="*/ 1159625 h 2842953"/>
              <a:gd name="connsiteX104" fmla="*/ 2107276 w 5569527"/>
              <a:gd name="connsiteY104" fmla="*/ 1213658 h 2842953"/>
              <a:gd name="connsiteX105" fmla="*/ 2098963 w 5569527"/>
              <a:gd name="connsiteY105" fmla="*/ 1238596 h 2842953"/>
              <a:gd name="connsiteX106" fmla="*/ 2094807 w 5569527"/>
              <a:gd name="connsiteY106" fmla="*/ 1251065 h 2842953"/>
              <a:gd name="connsiteX107" fmla="*/ 2098963 w 5569527"/>
              <a:gd name="connsiteY107" fmla="*/ 1305098 h 2842953"/>
              <a:gd name="connsiteX108" fmla="*/ 2103120 w 5569527"/>
              <a:gd name="connsiteY108" fmla="*/ 1321723 h 2842953"/>
              <a:gd name="connsiteX109" fmla="*/ 2128058 w 5569527"/>
              <a:gd name="connsiteY109" fmla="*/ 1338349 h 2842953"/>
              <a:gd name="connsiteX110" fmla="*/ 2152996 w 5569527"/>
              <a:gd name="connsiteY110" fmla="*/ 1346662 h 2842953"/>
              <a:gd name="connsiteX111" fmla="*/ 2177934 w 5569527"/>
              <a:gd name="connsiteY111" fmla="*/ 1334193 h 2842953"/>
              <a:gd name="connsiteX112" fmla="*/ 2182090 w 5569527"/>
              <a:gd name="connsiteY112" fmla="*/ 1321723 h 2842953"/>
              <a:gd name="connsiteX113" fmla="*/ 2190403 w 5569527"/>
              <a:gd name="connsiteY113" fmla="*/ 1309254 h 2842953"/>
              <a:gd name="connsiteX114" fmla="*/ 2194560 w 5569527"/>
              <a:gd name="connsiteY114" fmla="*/ 1296785 h 2842953"/>
              <a:gd name="connsiteX115" fmla="*/ 2202872 w 5569527"/>
              <a:gd name="connsiteY115" fmla="*/ 1284316 h 2842953"/>
              <a:gd name="connsiteX116" fmla="*/ 2211185 w 5569527"/>
              <a:gd name="connsiteY116" fmla="*/ 1259378 h 2842953"/>
              <a:gd name="connsiteX117" fmla="*/ 2215341 w 5569527"/>
              <a:gd name="connsiteY117" fmla="*/ 1246909 h 2842953"/>
              <a:gd name="connsiteX118" fmla="*/ 2223654 w 5569527"/>
              <a:gd name="connsiteY118" fmla="*/ 1234440 h 2842953"/>
              <a:gd name="connsiteX119" fmla="*/ 2227810 w 5569527"/>
              <a:gd name="connsiteY119" fmla="*/ 1221971 h 2842953"/>
              <a:gd name="connsiteX120" fmla="*/ 2236123 w 5569527"/>
              <a:gd name="connsiteY120" fmla="*/ 1209502 h 2842953"/>
              <a:gd name="connsiteX121" fmla="*/ 2240280 w 5569527"/>
              <a:gd name="connsiteY121" fmla="*/ 1192876 h 2842953"/>
              <a:gd name="connsiteX122" fmla="*/ 2244436 w 5569527"/>
              <a:gd name="connsiteY122" fmla="*/ 1180407 h 2842953"/>
              <a:gd name="connsiteX123" fmla="*/ 2248592 w 5569527"/>
              <a:gd name="connsiteY123" fmla="*/ 1159625 h 2842953"/>
              <a:gd name="connsiteX124" fmla="*/ 2256905 w 5569527"/>
              <a:gd name="connsiteY124" fmla="*/ 1134687 h 2842953"/>
              <a:gd name="connsiteX125" fmla="*/ 2261061 w 5569527"/>
              <a:gd name="connsiteY125" fmla="*/ 1122218 h 2842953"/>
              <a:gd name="connsiteX126" fmla="*/ 2265218 w 5569527"/>
              <a:gd name="connsiteY126" fmla="*/ 1109749 h 2842953"/>
              <a:gd name="connsiteX127" fmla="*/ 2290156 w 5569527"/>
              <a:gd name="connsiteY127" fmla="*/ 1101436 h 2842953"/>
              <a:gd name="connsiteX128" fmla="*/ 2323407 w 5569527"/>
              <a:gd name="connsiteY128" fmla="*/ 1109749 h 2842953"/>
              <a:gd name="connsiteX129" fmla="*/ 2335876 w 5569527"/>
              <a:gd name="connsiteY129" fmla="*/ 1118062 h 2842953"/>
              <a:gd name="connsiteX130" fmla="*/ 2344189 w 5569527"/>
              <a:gd name="connsiteY130" fmla="*/ 1130531 h 2842953"/>
              <a:gd name="connsiteX131" fmla="*/ 2369127 w 5569527"/>
              <a:gd name="connsiteY131" fmla="*/ 1138843 h 2842953"/>
              <a:gd name="connsiteX132" fmla="*/ 2381596 w 5569527"/>
              <a:gd name="connsiteY132" fmla="*/ 1143000 h 2842953"/>
              <a:gd name="connsiteX133" fmla="*/ 2394065 w 5569527"/>
              <a:gd name="connsiteY133" fmla="*/ 1151313 h 2842953"/>
              <a:gd name="connsiteX134" fmla="*/ 2427316 w 5569527"/>
              <a:gd name="connsiteY134" fmla="*/ 1251065 h 2842953"/>
              <a:gd name="connsiteX135" fmla="*/ 2448098 w 5569527"/>
              <a:gd name="connsiteY135" fmla="*/ 1288473 h 2842953"/>
              <a:gd name="connsiteX136" fmla="*/ 2460567 w 5569527"/>
              <a:gd name="connsiteY136" fmla="*/ 1292629 h 2842953"/>
              <a:gd name="connsiteX137" fmla="*/ 2481349 w 5569527"/>
              <a:gd name="connsiteY137" fmla="*/ 1309254 h 2842953"/>
              <a:gd name="connsiteX138" fmla="*/ 2506287 w 5569527"/>
              <a:gd name="connsiteY138" fmla="*/ 1330036 h 2842953"/>
              <a:gd name="connsiteX139" fmla="*/ 2531225 w 5569527"/>
              <a:gd name="connsiteY139" fmla="*/ 1338349 h 2842953"/>
              <a:gd name="connsiteX140" fmla="*/ 2556163 w 5569527"/>
              <a:gd name="connsiteY140" fmla="*/ 1354974 h 2842953"/>
              <a:gd name="connsiteX141" fmla="*/ 2581101 w 5569527"/>
              <a:gd name="connsiteY141" fmla="*/ 1363287 h 2842953"/>
              <a:gd name="connsiteX142" fmla="*/ 2606040 w 5569527"/>
              <a:gd name="connsiteY142" fmla="*/ 1379913 h 2842953"/>
              <a:gd name="connsiteX143" fmla="*/ 2622665 w 5569527"/>
              <a:gd name="connsiteY143" fmla="*/ 1396538 h 2842953"/>
              <a:gd name="connsiteX144" fmla="*/ 2643447 w 5569527"/>
              <a:gd name="connsiteY144" fmla="*/ 1413163 h 2842953"/>
              <a:gd name="connsiteX145" fmla="*/ 2655916 w 5569527"/>
              <a:gd name="connsiteY145" fmla="*/ 1425633 h 2842953"/>
              <a:gd name="connsiteX146" fmla="*/ 2664229 w 5569527"/>
              <a:gd name="connsiteY146" fmla="*/ 1438102 h 2842953"/>
              <a:gd name="connsiteX147" fmla="*/ 2676698 w 5569527"/>
              <a:gd name="connsiteY147" fmla="*/ 1442258 h 2842953"/>
              <a:gd name="connsiteX148" fmla="*/ 2693323 w 5569527"/>
              <a:gd name="connsiteY148" fmla="*/ 1458883 h 2842953"/>
              <a:gd name="connsiteX149" fmla="*/ 2701636 w 5569527"/>
              <a:gd name="connsiteY149" fmla="*/ 1475509 h 2842953"/>
              <a:gd name="connsiteX150" fmla="*/ 2714105 w 5569527"/>
              <a:gd name="connsiteY150" fmla="*/ 1512916 h 2842953"/>
              <a:gd name="connsiteX151" fmla="*/ 2718261 w 5569527"/>
              <a:gd name="connsiteY151" fmla="*/ 1525385 h 2842953"/>
              <a:gd name="connsiteX152" fmla="*/ 2726574 w 5569527"/>
              <a:gd name="connsiteY152" fmla="*/ 1537854 h 2842953"/>
              <a:gd name="connsiteX153" fmla="*/ 2739043 w 5569527"/>
              <a:gd name="connsiteY153" fmla="*/ 1575262 h 2842953"/>
              <a:gd name="connsiteX154" fmla="*/ 2743200 w 5569527"/>
              <a:gd name="connsiteY154" fmla="*/ 1587731 h 2842953"/>
              <a:gd name="connsiteX155" fmla="*/ 2768138 w 5569527"/>
              <a:gd name="connsiteY155" fmla="*/ 1604356 h 2842953"/>
              <a:gd name="connsiteX156" fmla="*/ 2793076 w 5569527"/>
              <a:gd name="connsiteY156" fmla="*/ 1612669 h 2842953"/>
              <a:gd name="connsiteX157" fmla="*/ 2805545 w 5569527"/>
              <a:gd name="connsiteY157" fmla="*/ 1616825 h 2842953"/>
              <a:gd name="connsiteX158" fmla="*/ 2834640 w 5569527"/>
              <a:gd name="connsiteY158" fmla="*/ 1620982 h 2842953"/>
              <a:gd name="connsiteX159" fmla="*/ 2859578 w 5569527"/>
              <a:gd name="connsiteY159" fmla="*/ 1633451 h 2842953"/>
              <a:gd name="connsiteX160" fmla="*/ 2872047 w 5569527"/>
              <a:gd name="connsiteY160" fmla="*/ 1637607 h 2842953"/>
              <a:gd name="connsiteX161" fmla="*/ 2880360 w 5569527"/>
              <a:gd name="connsiteY161" fmla="*/ 1650076 h 2842953"/>
              <a:gd name="connsiteX162" fmla="*/ 2884516 w 5569527"/>
              <a:gd name="connsiteY162" fmla="*/ 1662545 h 2842953"/>
              <a:gd name="connsiteX163" fmla="*/ 2896985 w 5569527"/>
              <a:gd name="connsiteY163" fmla="*/ 1670858 h 2842953"/>
              <a:gd name="connsiteX164" fmla="*/ 2905298 w 5569527"/>
              <a:gd name="connsiteY164" fmla="*/ 1683327 h 2842953"/>
              <a:gd name="connsiteX165" fmla="*/ 2913610 w 5569527"/>
              <a:gd name="connsiteY165" fmla="*/ 1716578 h 2842953"/>
              <a:gd name="connsiteX166" fmla="*/ 2921923 w 5569527"/>
              <a:gd name="connsiteY166" fmla="*/ 1729047 h 2842953"/>
              <a:gd name="connsiteX167" fmla="*/ 2934392 w 5569527"/>
              <a:gd name="connsiteY167" fmla="*/ 1766454 h 2842953"/>
              <a:gd name="connsiteX168" fmla="*/ 2951018 w 5569527"/>
              <a:gd name="connsiteY168" fmla="*/ 1812174 h 2842953"/>
              <a:gd name="connsiteX169" fmla="*/ 2963487 w 5569527"/>
              <a:gd name="connsiteY169" fmla="*/ 1816331 h 2842953"/>
              <a:gd name="connsiteX170" fmla="*/ 2975956 w 5569527"/>
              <a:gd name="connsiteY170" fmla="*/ 1824643 h 2842953"/>
              <a:gd name="connsiteX171" fmla="*/ 2984269 w 5569527"/>
              <a:gd name="connsiteY171" fmla="*/ 1837113 h 2842953"/>
              <a:gd name="connsiteX172" fmla="*/ 3009207 w 5569527"/>
              <a:gd name="connsiteY172" fmla="*/ 1845425 h 2842953"/>
              <a:gd name="connsiteX173" fmla="*/ 3108960 w 5569527"/>
              <a:gd name="connsiteY173" fmla="*/ 1841269 h 2842953"/>
              <a:gd name="connsiteX174" fmla="*/ 3117272 w 5569527"/>
              <a:gd name="connsiteY174" fmla="*/ 1816331 h 2842953"/>
              <a:gd name="connsiteX175" fmla="*/ 3125585 w 5569527"/>
              <a:gd name="connsiteY175" fmla="*/ 1803862 h 2842953"/>
              <a:gd name="connsiteX176" fmla="*/ 3142210 w 5569527"/>
              <a:gd name="connsiteY176" fmla="*/ 1778923 h 2842953"/>
              <a:gd name="connsiteX177" fmla="*/ 3150523 w 5569527"/>
              <a:gd name="connsiteY177" fmla="*/ 1753985 h 2842953"/>
              <a:gd name="connsiteX178" fmla="*/ 3167149 w 5569527"/>
              <a:gd name="connsiteY178" fmla="*/ 1729047 h 2842953"/>
              <a:gd name="connsiteX179" fmla="*/ 3175461 w 5569527"/>
              <a:gd name="connsiteY179" fmla="*/ 1716578 h 2842953"/>
              <a:gd name="connsiteX180" fmla="*/ 3204556 w 5569527"/>
              <a:gd name="connsiteY180" fmla="*/ 1708265 h 2842953"/>
              <a:gd name="connsiteX181" fmla="*/ 3217025 w 5569527"/>
              <a:gd name="connsiteY181" fmla="*/ 1704109 h 2842953"/>
              <a:gd name="connsiteX182" fmla="*/ 3258589 w 5569527"/>
              <a:gd name="connsiteY182" fmla="*/ 1699953 h 2842953"/>
              <a:gd name="connsiteX183" fmla="*/ 3316778 w 5569527"/>
              <a:gd name="connsiteY183" fmla="*/ 1704109 h 2842953"/>
              <a:gd name="connsiteX184" fmla="*/ 3329247 w 5569527"/>
              <a:gd name="connsiteY184" fmla="*/ 1708265 h 2842953"/>
              <a:gd name="connsiteX185" fmla="*/ 3366654 w 5569527"/>
              <a:gd name="connsiteY185" fmla="*/ 1716578 h 2842953"/>
              <a:gd name="connsiteX186" fmla="*/ 3420687 w 5569527"/>
              <a:gd name="connsiteY186" fmla="*/ 1729047 h 2842953"/>
              <a:gd name="connsiteX187" fmla="*/ 3433156 w 5569527"/>
              <a:gd name="connsiteY187" fmla="*/ 1733203 h 2842953"/>
              <a:gd name="connsiteX188" fmla="*/ 3462250 w 5569527"/>
              <a:gd name="connsiteY188" fmla="*/ 1741516 h 2842953"/>
              <a:gd name="connsiteX189" fmla="*/ 3483032 w 5569527"/>
              <a:gd name="connsiteY189" fmla="*/ 1758142 h 2842953"/>
              <a:gd name="connsiteX190" fmla="*/ 3507970 w 5569527"/>
              <a:gd name="connsiteY190" fmla="*/ 1774767 h 2842953"/>
              <a:gd name="connsiteX191" fmla="*/ 3516283 w 5569527"/>
              <a:gd name="connsiteY191" fmla="*/ 1787236 h 2842953"/>
              <a:gd name="connsiteX192" fmla="*/ 3528752 w 5569527"/>
              <a:gd name="connsiteY192" fmla="*/ 1795549 h 2842953"/>
              <a:gd name="connsiteX193" fmla="*/ 3532909 w 5569527"/>
              <a:gd name="connsiteY193" fmla="*/ 1841269 h 2842953"/>
              <a:gd name="connsiteX194" fmla="*/ 3537065 w 5569527"/>
              <a:gd name="connsiteY194" fmla="*/ 1899458 h 2842953"/>
              <a:gd name="connsiteX195" fmla="*/ 3549534 w 5569527"/>
              <a:gd name="connsiteY195" fmla="*/ 1907771 h 2842953"/>
              <a:gd name="connsiteX196" fmla="*/ 3599410 w 5569527"/>
              <a:gd name="connsiteY196" fmla="*/ 1920240 h 2842953"/>
              <a:gd name="connsiteX197" fmla="*/ 3611880 w 5569527"/>
              <a:gd name="connsiteY197" fmla="*/ 1924396 h 2842953"/>
              <a:gd name="connsiteX198" fmla="*/ 3640974 w 5569527"/>
              <a:gd name="connsiteY198" fmla="*/ 1920240 h 2842953"/>
              <a:gd name="connsiteX199" fmla="*/ 3665912 w 5569527"/>
              <a:gd name="connsiteY199" fmla="*/ 1911927 h 2842953"/>
              <a:gd name="connsiteX200" fmla="*/ 3749040 w 5569527"/>
              <a:gd name="connsiteY200" fmla="*/ 1920240 h 2842953"/>
              <a:gd name="connsiteX201" fmla="*/ 3761509 w 5569527"/>
              <a:gd name="connsiteY201" fmla="*/ 1928553 h 2842953"/>
              <a:gd name="connsiteX202" fmla="*/ 3769821 w 5569527"/>
              <a:gd name="connsiteY202" fmla="*/ 1961803 h 2842953"/>
              <a:gd name="connsiteX203" fmla="*/ 3773978 w 5569527"/>
              <a:gd name="connsiteY203" fmla="*/ 1974273 h 2842953"/>
              <a:gd name="connsiteX204" fmla="*/ 3757352 w 5569527"/>
              <a:gd name="connsiteY204" fmla="*/ 1999211 h 2842953"/>
              <a:gd name="connsiteX205" fmla="*/ 3749040 w 5569527"/>
              <a:gd name="connsiteY205" fmla="*/ 2011680 h 2842953"/>
              <a:gd name="connsiteX206" fmla="*/ 3724101 w 5569527"/>
              <a:gd name="connsiteY206" fmla="*/ 2028305 h 2842953"/>
              <a:gd name="connsiteX207" fmla="*/ 3686694 w 5569527"/>
              <a:gd name="connsiteY207" fmla="*/ 2044931 h 2842953"/>
              <a:gd name="connsiteX208" fmla="*/ 3636818 w 5569527"/>
              <a:gd name="connsiteY208" fmla="*/ 2049087 h 2842953"/>
              <a:gd name="connsiteX209" fmla="*/ 3611880 w 5569527"/>
              <a:gd name="connsiteY209" fmla="*/ 2057400 h 2842953"/>
              <a:gd name="connsiteX210" fmla="*/ 3586941 w 5569527"/>
              <a:gd name="connsiteY210" fmla="*/ 2069869 h 2842953"/>
              <a:gd name="connsiteX211" fmla="*/ 3591098 w 5569527"/>
              <a:gd name="connsiteY211" fmla="*/ 2123902 h 2842953"/>
              <a:gd name="connsiteX212" fmla="*/ 3595254 w 5569527"/>
              <a:gd name="connsiteY212" fmla="*/ 2136371 h 2842953"/>
              <a:gd name="connsiteX213" fmla="*/ 3607723 w 5569527"/>
              <a:gd name="connsiteY213" fmla="*/ 2140527 h 2842953"/>
              <a:gd name="connsiteX214" fmla="*/ 3620192 w 5569527"/>
              <a:gd name="connsiteY214" fmla="*/ 2148840 h 2842953"/>
              <a:gd name="connsiteX215" fmla="*/ 3645130 w 5569527"/>
              <a:gd name="connsiteY215" fmla="*/ 2157153 h 2842953"/>
              <a:gd name="connsiteX216" fmla="*/ 3653443 w 5569527"/>
              <a:gd name="connsiteY216" fmla="*/ 2169622 h 2842953"/>
              <a:gd name="connsiteX217" fmla="*/ 3695007 w 5569527"/>
              <a:gd name="connsiteY217" fmla="*/ 2182091 h 2842953"/>
              <a:gd name="connsiteX218" fmla="*/ 3719945 w 5569527"/>
              <a:gd name="connsiteY218" fmla="*/ 2190403 h 2842953"/>
              <a:gd name="connsiteX219" fmla="*/ 3732414 w 5569527"/>
              <a:gd name="connsiteY219" fmla="*/ 2198716 h 2842953"/>
              <a:gd name="connsiteX220" fmla="*/ 3773978 w 5569527"/>
              <a:gd name="connsiteY220" fmla="*/ 2211185 h 2842953"/>
              <a:gd name="connsiteX221" fmla="*/ 3832167 w 5569527"/>
              <a:gd name="connsiteY221" fmla="*/ 2207029 h 2842953"/>
              <a:gd name="connsiteX222" fmla="*/ 3848792 w 5569527"/>
              <a:gd name="connsiteY222" fmla="*/ 2202873 h 2842953"/>
              <a:gd name="connsiteX223" fmla="*/ 3865418 w 5569527"/>
              <a:gd name="connsiteY223" fmla="*/ 2186247 h 2842953"/>
              <a:gd name="connsiteX224" fmla="*/ 3898669 w 5569527"/>
              <a:gd name="connsiteY224" fmla="*/ 2190403 h 2842953"/>
              <a:gd name="connsiteX225" fmla="*/ 3911138 w 5569527"/>
              <a:gd name="connsiteY225" fmla="*/ 2194560 h 2842953"/>
              <a:gd name="connsiteX226" fmla="*/ 3927763 w 5569527"/>
              <a:gd name="connsiteY226" fmla="*/ 2219498 h 2842953"/>
              <a:gd name="connsiteX227" fmla="*/ 3931920 w 5569527"/>
              <a:gd name="connsiteY227" fmla="*/ 2244436 h 2842953"/>
              <a:gd name="connsiteX228" fmla="*/ 3944389 w 5569527"/>
              <a:gd name="connsiteY228" fmla="*/ 2256905 h 2842953"/>
              <a:gd name="connsiteX229" fmla="*/ 3965170 w 5569527"/>
              <a:gd name="connsiteY229" fmla="*/ 2294313 h 2842953"/>
              <a:gd name="connsiteX230" fmla="*/ 4002578 w 5569527"/>
              <a:gd name="connsiteY230" fmla="*/ 2323407 h 2842953"/>
              <a:gd name="connsiteX231" fmla="*/ 4019203 w 5569527"/>
              <a:gd name="connsiteY231" fmla="*/ 2348345 h 2842953"/>
              <a:gd name="connsiteX232" fmla="*/ 4027516 w 5569527"/>
              <a:gd name="connsiteY232" fmla="*/ 2360814 h 2842953"/>
              <a:gd name="connsiteX233" fmla="*/ 4039985 w 5569527"/>
              <a:gd name="connsiteY233" fmla="*/ 2364971 h 2842953"/>
              <a:gd name="connsiteX234" fmla="*/ 4048298 w 5569527"/>
              <a:gd name="connsiteY234" fmla="*/ 2377440 h 2842953"/>
              <a:gd name="connsiteX235" fmla="*/ 4073236 w 5569527"/>
              <a:gd name="connsiteY235" fmla="*/ 2385753 h 2842953"/>
              <a:gd name="connsiteX236" fmla="*/ 4102330 w 5569527"/>
              <a:gd name="connsiteY236" fmla="*/ 2356658 h 2842953"/>
              <a:gd name="connsiteX237" fmla="*/ 4110643 w 5569527"/>
              <a:gd name="connsiteY237" fmla="*/ 2344189 h 2842953"/>
              <a:gd name="connsiteX238" fmla="*/ 4118956 w 5569527"/>
              <a:gd name="connsiteY238" fmla="*/ 2298469 h 2842953"/>
              <a:gd name="connsiteX239" fmla="*/ 4123112 w 5569527"/>
              <a:gd name="connsiteY239" fmla="*/ 2286000 h 2842953"/>
              <a:gd name="connsiteX240" fmla="*/ 4127269 w 5569527"/>
              <a:gd name="connsiteY240" fmla="*/ 2248593 h 2842953"/>
              <a:gd name="connsiteX241" fmla="*/ 4131425 w 5569527"/>
              <a:gd name="connsiteY241" fmla="*/ 2231967 h 2842953"/>
              <a:gd name="connsiteX242" fmla="*/ 4156363 w 5569527"/>
              <a:gd name="connsiteY242" fmla="*/ 2215342 h 2842953"/>
              <a:gd name="connsiteX243" fmla="*/ 4177145 w 5569527"/>
              <a:gd name="connsiteY243" fmla="*/ 2219498 h 2842953"/>
              <a:gd name="connsiteX244" fmla="*/ 4189614 w 5569527"/>
              <a:gd name="connsiteY244" fmla="*/ 2223654 h 2842953"/>
              <a:gd name="connsiteX245" fmla="*/ 4193770 w 5569527"/>
              <a:gd name="connsiteY245" fmla="*/ 2236123 h 2842953"/>
              <a:gd name="connsiteX246" fmla="*/ 4206240 w 5569527"/>
              <a:gd name="connsiteY246" fmla="*/ 2244436 h 2842953"/>
              <a:gd name="connsiteX247" fmla="*/ 4214552 w 5569527"/>
              <a:gd name="connsiteY247" fmla="*/ 2256905 h 2842953"/>
              <a:gd name="connsiteX248" fmla="*/ 4251960 w 5569527"/>
              <a:gd name="connsiteY248" fmla="*/ 2273531 h 2842953"/>
              <a:gd name="connsiteX249" fmla="*/ 4276898 w 5569527"/>
              <a:gd name="connsiteY249" fmla="*/ 2281843 h 2842953"/>
              <a:gd name="connsiteX250" fmla="*/ 4289367 w 5569527"/>
              <a:gd name="connsiteY250" fmla="*/ 2286000 h 2842953"/>
              <a:gd name="connsiteX251" fmla="*/ 4322618 w 5569527"/>
              <a:gd name="connsiteY251" fmla="*/ 2294313 h 2842953"/>
              <a:gd name="connsiteX252" fmla="*/ 4351712 w 5569527"/>
              <a:gd name="connsiteY252" fmla="*/ 2323407 h 2842953"/>
              <a:gd name="connsiteX253" fmla="*/ 4339243 w 5569527"/>
              <a:gd name="connsiteY253" fmla="*/ 2373283 h 2842953"/>
              <a:gd name="connsiteX254" fmla="*/ 4335087 w 5569527"/>
              <a:gd name="connsiteY254" fmla="*/ 2385753 h 2842953"/>
              <a:gd name="connsiteX255" fmla="*/ 4339243 w 5569527"/>
              <a:gd name="connsiteY255" fmla="*/ 2419003 h 2842953"/>
              <a:gd name="connsiteX256" fmla="*/ 4343400 w 5569527"/>
              <a:gd name="connsiteY256" fmla="*/ 2431473 h 2842953"/>
              <a:gd name="connsiteX257" fmla="*/ 4347556 w 5569527"/>
              <a:gd name="connsiteY257" fmla="*/ 2481349 h 2842953"/>
              <a:gd name="connsiteX258" fmla="*/ 4364181 w 5569527"/>
              <a:gd name="connsiteY258" fmla="*/ 2527069 h 2842953"/>
              <a:gd name="connsiteX259" fmla="*/ 4409901 w 5569527"/>
              <a:gd name="connsiteY259" fmla="*/ 2522913 h 2842953"/>
              <a:gd name="connsiteX260" fmla="*/ 4422370 w 5569527"/>
              <a:gd name="connsiteY260" fmla="*/ 2518756 h 2842953"/>
              <a:gd name="connsiteX261" fmla="*/ 4438996 w 5569527"/>
              <a:gd name="connsiteY261" fmla="*/ 2489662 h 2842953"/>
              <a:gd name="connsiteX262" fmla="*/ 4447309 w 5569527"/>
              <a:gd name="connsiteY262" fmla="*/ 2464723 h 2842953"/>
              <a:gd name="connsiteX263" fmla="*/ 4459778 w 5569527"/>
              <a:gd name="connsiteY263" fmla="*/ 2456411 h 2842953"/>
              <a:gd name="connsiteX264" fmla="*/ 4488872 w 5569527"/>
              <a:gd name="connsiteY264" fmla="*/ 2460567 h 2842953"/>
              <a:gd name="connsiteX265" fmla="*/ 4493029 w 5569527"/>
              <a:gd name="connsiteY265" fmla="*/ 2473036 h 2842953"/>
              <a:gd name="connsiteX266" fmla="*/ 4505498 w 5569527"/>
              <a:gd name="connsiteY266" fmla="*/ 2481349 h 2842953"/>
              <a:gd name="connsiteX267" fmla="*/ 4513810 w 5569527"/>
              <a:gd name="connsiteY267" fmla="*/ 2493818 h 2842953"/>
              <a:gd name="connsiteX268" fmla="*/ 4530436 w 5569527"/>
              <a:gd name="connsiteY268" fmla="*/ 2535382 h 2842953"/>
              <a:gd name="connsiteX269" fmla="*/ 4555374 w 5569527"/>
              <a:gd name="connsiteY269" fmla="*/ 2552007 h 2842953"/>
              <a:gd name="connsiteX270" fmla="*/ 4567843 w 5569527"/>
              <a:gd name="connsiteY270" fmla="*/ 2560320 h 2842953"/>
              <a:gd name="connsiteX271" fmla="*/ 4684221 w 5569527"/>
              <a:gd name="connsiteY271" fmla="*/ 2556163 h 2842953"/>
              <a:gd name="connsiteX272" fmla="*/ 4734098 w 5569527"/>
              <a:gd name="connsiteY272" fmla="*/ 2543694 h 2842953"/>
              <a:gd name="connsiteX273" fmla="*/ 4746567 w 5569527"/>
              <a:gd name="connsiteY273" fmla="*/ 2539538 h 2842953"/>
              <a:gd name="connsiteX274" fmla="*/ 4783974 w 5569527"/>
              <a:gd name="connsiteY274" fmla="*/ 2543694 h 2842953"/>
              <a:gd name="connsiteX275" fmla="*/ 4817225 w 5569527"/>
              <a:gd name="connsiteY275" fmla="*/ 2552007 h 2842953"/>
              <a:gd name="connsiteX276" fmla="*/ 4817225 w 5569527"/>
              <a:gd name="connsiteY276" fmla="*/ 2618509 h 2842953"/>
              <a:gd name="connsiteX277" fmla="*/ 4808912 w 5569527"/>
              <a:gd name="connsiteY277" fmla="*/ 2643447 h 2842953"/>
              <a:gd name="connsiteX278" fmla="*/ 4813069 w 5569527"/>
              <a:gd name="connsiteY278" fmla="*/ 2709949 h 2842953"/>
              <a:gd name="connsiteX279" fmla="*/ 4817225 w 5569527"/>
              <a:gd name="connsiteY279" fmla="*/ 2722418 h 2842953"/>
              <a:gd name="connsiteX280" fmla="*/ 4829694 w 5569527"/>
              <a:gd name="connsiteY280" fmla="*/ 2730731 h 2842953"/>
              <a:gd name="connsiteX281" fmla="*/ 4858789 w 5569527"/>
              <a:gd name="connsiteY281" fmla="*/ 2763982 h 2842953"/>
              <a:gd name="connsiteX282" fmla="*/ 4871258 w 5569527"/>
              <a:gd name="connsiteY282" fmla="*/ 2768138 h 2842953"/>
              <a:gd name="connsiteX283" fmla="*/ 4875414 w 5569527"/>
              <a:gd name="connsiteY283" fmla="*/ 2780607 h 2842953"/>
              <a:gd name="connsiteX284" fmla="*/ 4941916 w 5569527"/>
              <a:gd name="connsiteY284" fmla="*/ 2768138 h 2842953"/>
              <a:gd name="connsiteX285" fmla="*/ 4954385 w 5569527"/>
              <a:gd name="connsiteY285" fmla="*/ 2763982 h 2842953"/>
              <a:gd name="connsiteX286" fmla="*/ 4966854 w 5569527"/>
              <a:gd name="connsiteY286" fmla="*/ 2759825 h 2842953"/>
              <a:gd name="connsiteX287" fmla="*/ 4971010 w 5569527"/>
              <a:gd name="connsiteY287" fmla="*/ 2747356 h 2842953"/>
              <a:gd name="connsiteX288" fmla="*/ 5012574 w 5569527"/>
              <a:gd name="connsiteY288" fmla="*/ 2705793 h 2842953"/>
              <a:gd name="connsiteX289" fmla="*/ 5025043 w 5569527"/>
              <a:gd name="connsiteY289" fmla="*/ 2697480 h 2842953"/>
              <a:gd name="connsiteX290" fmla="*/ 5037512 w 5569527"/>
              <a:gd name="connsiteY290" fmla="*/ 2689167 h 2842953"/>
              <a:gd name="connsiteX291" fmla="*/ 5074920 w 5569527"/>
              <a:gd name="connsiteY291" fmla="*/ 2676698 h 2842953"/>
              <a:gd name="connsiteX292" fmla="*/ 5087389 w 5569527"/>
              <a:gd name="connsiteY292" fmla="*/ 2672542 h 2842953"/>
              <a:gd name="connsiteX293" fmla="*/ 5133109 w 5569527"/>
              <a:gd name="connsiteY293" fmla="*/ 2668385 h 2842953"/>
              <a:gd name="connsiteX294" fmla="*/ 5232861 w 5569527"/>
              <a:gd name="connsiteY294" fmla="*/ 2672542 h 2842953"/>
              <a:gd name="connsiteX295" fmla="*/ 5245330 w 5569527"/>
              <a:gd name="connsiteY295" fmla="*/ 2676698 h 2842953"/>
              <a:gd name="connsiteX296" fmla="*/ 5261956 w 5569527"/>
              <a:gd name="connsiteY296" fmla="*/ 2680854 h 2842953"/>
              <a:gd name="connsiteX297" fmla="*/ 5291050 w 5569527"/>
              <a:gd name="connsiteY297" fmla="*/ 2693323 h 2842953"/>
              <a:gd name="connsiteX298" fmla="*/ 5315989 w 5569527"/>
              <a:gd name="connsiteY298" fmla="*/ 2701636 h 2842953"/>
              <a:gd name="connsiteX299" fmla="*/ 5340927 w 5569527"/>
              <a:gd name="connsiteY299" fmla="*/ 2714105 h 2842953"/>
              <a:gd name="connsiteX300" fmla="*/ 5353396 w 5569527"/>
              <a:gd name="connsiteY300" fmla="*/ 2722418 h 2842953"/>
              <a:gd name="connsiteX301" fmla="*/ 5378334 w 5569527"/>
              <a:gd name="connsiteY301" fmla="*/ 2730731 h 2842953"/>
              <a:gd name="connsiteX302" fmla="*/ 5390803 w 5569527"/>
              <a:gd name="connsiteY302" fmla="*/ 2739043 h 2842953"/>
              <a:gd name="connsiteX303" fmla="*/ 5415741 w 5569527"/>
              <a:gd name="connsiteY303" fmla="*/ 2747356 h 2842953"/>
              <a:gd name="connsiteX304" fmla="*/ 5428210 w 5569527"/>
              <a:gd name="connsiteY304" fmla="*/ 2751513 h 2842953"/>
              <a:gd name="connsiteX305" fmla="*/ 5453149 w 5569527"/>
              <a:gd name="connsiteY305" fmla="*/ 2768138 h 2842953"/>
              <a:gd name="connsiteX306" fmla="*/ 5490556 w 5569527"/>
              <a:gd name="connsiteY306" fmla="*/ 2797233 h 2842953"/>
              <a:gd name="connsiteX307" fmla="*/ 5503025 w 5569527"/>
              <a:gd name="connsiteY307" fmla="*/ 2801389 h 2842953"/>
              <a:gd name="connsiteX308" fmla="*/ 5515494 w 5569527"/>
              <a:gd name="connsiteY308" fmla="*/ 2809702 h 2842953"/>
              <a:gd name="connsiteX309" fmla="*/ 5527963 w 5569527"/>
              <a:gd name="connsiteY309" fmla="*/ 2813858 h 2842953"/>
              <a:gd name="connsiteX310" fmla="*/ 5540432 w 5569527"/>
              <a:gd name="connsiteY310" fmla="*/ 2830483 h 2842953"/>
              <a:gd name="connsiteX311" fmla="*/ 5565370 w 5569527"/>
              <a:gd name="connsiteY311" fmla="*/ 2838796 h 2842953"/>
              <a:gd name="connsiteX312" fmla="*/ 5569527 w 5569527"/>
              <a:gd name="connsiteY312" fmla="*/ 2842953 h 284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</a:cxnLst>
            <a:rect l="l" t="t" r="r" b="b"/>
            <a:pathLst>
              <a:path w="5569527" h="2842953">
                <a:moveTo>
                  <a:pt x="0" y="0"/>
                </a:moveTo>
                <a:cubicBezTo>
                  <a:pt x="5764" y="1153"/>
                  <a:pt x="26058" y="4317"/>
                  <a:pt x="33250" y="8313"/>
                </a:cubicBezTo>
                <a:cubicBezTo>
                  <a:pt x="41984" y="13165"/>
                  <a:pt x="58189" y="24938"/>
                  <a:pt x="58189" y="24938"/>
                </a:cubicBezTo>
                <a:cubicBezTo>
                  <a:pt x="65504" y="46885"/>
                  <a:pt x="58700" y="34978"/>
                  <a:pt x="87283" y="54033"/>
                </a:cubicBezTo>
                <a:lnTo>
                  <a:pt x="99752" y="62345"/>
                </a:lnTo>
                <a:lnTo>
                  <a:pt x="112221" y="70658"/>
                </a:lnTo>
                <a:cubicBezTo>
                  <a:pt x="126833" y="92575"/>
                  <a:pt x="112108" y="76547"/>
                  <a:pt x="137160" y="87283"/>
                </a:cubicBezTo>
                <a:cubicBezTo>
                  <a:pt x="141751" y="89251"/>
                  <a:pt x="145038" y="93628"/>
                  <a:pt x="149629" y="95596"/>
                </a:cubicBezTo>
                <a:cubicBezTo>
                  <a:pt x="156168" y="98399"/>
                  <a:pt x="181602" y="102427"/>
                  <a:pt x="187036" y="103909"/>
                </a:cubicBezTo>
                <a:cubicBezTo>
                  <a:pt x="195490" y="106215"/>
                  <a:pt x="211974" y="112222"/>
                  <a:pt x="211974" y="112222"/>
                </a:cubicBezTo>
                <a:cubicBezTo>
                  <a:pt x="238298" y="110836"/>
                  <a:pt x="264676" y="110254"/>
                  <a:pt x="290945" y="108065"/>
                </a:cubicBezTo>
                <a:cubicBezTo>
                  <a:pt x="297985" y="107478"/>
                  <a:pt x="304911" y="105768"/>
                  <a:pt x="311727" y="103909"/>
                </a:cubicBezTo>
                <a:cubicBezTo>
                  <a:pt x="320181" y="101603"/>
                  <a:pt x="336665" y="95596"/>
                  <a:pt x="336665" y="95596"/>
                </a:cubicBezTo>
                <a:cubicBezTo>
                  <a:pt x="366342" y="105489"/>
                  <a:pt x="354312" y="99048"/>
                  <a:pt x="374072" y="112222"/>
                </a:cubicBezTo>
                <a:cubicBezTo>
                  <a:pt x="389236" y="157708"/>
                  <a:pt x="363835" y="90020"/>
                  <a:pt x="390698" y="133003"/>
                </a:cubicBezTo>
                <a:cubicBezTo>
                  <a:pt x="395342" y="140434"/>
                  <a:pt x="394149" y="150651"/>
                  <a:pt x="399010" y="157942"/>
                </a:cubicBezTo>
                <a:cubicBezTo>
                  <a:pt x="401781" y="162098"/>
                  <a:pt x="405294" y="165846"/>
                  <a:pt x="407323" y="170411"/>
                </a:cubicBezTo>
                <a:cubicBezTo>
                  <a:pt x="410882" y="178418"/>
                  <a:pt x="412865" y="187036"/>
                  <a:pt x="415636" y="195349"/>
                </a:cubicBezTo>
                <a:cubicBezTo>
                  <a:pt x="417021" y="199505"/>
                  <a:pt x="417362" y="204173"/>
                  <a:pt x="419792" y="207818"/>
                </a:cubicBezTo>
                <a:cubicBezTo>
                  <a:pt x="422563" y="211974"/>
                  <a:pt x="424346" y="216998"/>
                  <a:pt x="428105" y="220287"/>
                </a:cubicBezTo>
                <a:cubicBezTo>
                  <a:pt x="435624" y="226866"/>
                  <a:pt x="453043" y="236913"/>
                  <a:pt x="453043" y="236913"/>
                </a:cubicBezTo>
                <a:cubicBezTo>
                  <a:pt x="466217" y="256673"/>
                  <a:pt x="456616" y="247801"/>
                  <a:pt x="486294" y="257694"/>
                </a:cubicBezTo>
                <a:lnTo>
                  <a:pt x="498763" y="261851"/>
                </a:lnTo>
                <a:cubicBezTo>
                  <a:pt x="507076" y="259080"/>
                  <a:pt x="516410" y="258399"/>
                  <a:pt x="523701" y="253538"/>
                </a:cubicBezTo>
                <a:cubicBezTo>
                  <a:pt x="539816" y="242795"/>
                  <a:pt x="531431" y="246804"/>
                  <a:pt x="548640" y="241069"/>
                </a:cubicBezTo>
                <a:cubicBezTo>
                  <a:pt x="580872" y="219580"/>
                  <a:pt x="564097" y="227604"/>
                  <a:pt x="598516" y="216131"/>
                </a:cubicBezTo>
                <a:lnTo>
                  <a:pt x="610985" y="211974"/>
                </a:lnTo>
                <a:cubicBezTo>
                  <a:pt x="616527" y="213360"/>
                  <a:pt x="622009" y="215011"/>
                  <a:pt x="627610" y="216131"/>
                </a:cubicBezTo>
                <a:cubicBezTo>
                  <a:pt x="635874" y="217784"/>
                  <a:pt x="644373" y="218243"/>
                  <a:pt x="652549" y="220287"/>
                </a:cubicBezTo>
                <a:cubicBezTo>
                  <a:pt x="661050" y="222412"/>
                  <a:pt x="669650" y="224681"/>
                  <a:pt x="677487" y="228600"/>
                </a:cubicBezTo>
                <a:cubicBezTo>
                  <a:pt x="683029" y="231371"/>
                  <a:pt x="688177" y="235133"/>
                  <a:pt x="694112" y="236913"/>
                </a:cubicBezTo>
                <a:cubicBezTo>
                  <a:pt x="702184" y="239335"/>
                  <a:pt x="710759" y="239562"/>
                  <a:pt x="719050" y="241069"/>
                </a:cubicBezTo>
                <a:cubicBezTo>
                  <a:pt x="726001" y="242333"/>
                  <a:pt x="733016" y="243366"/>
                  <a:pt x="739832" y="245225"/>
                </a:cubicBezTo>
                <a:cubicBezTo>
                  <a:pt x="748286" y="247531"/>
                  <a:pt x="756269" y="251413"/>
                  <a:pt x="764770" y="253538"/>
                </a:cubicBezTo>
                <a:cubicBezTo>
                  <a:pt x="770312" y="254923"/>
                  <a:pt x="775924" y="256053"/>
                  <a:pt x="781396" y="257694"/>
                </a:cubicBezTo>
                <a:cubicBezTo>
                  <a:pt x="789789" y="260212"/>
                  <a:pt x="797742" y="264289"/>
                  <a:pt x="806334" y="266007"/>
                </a:cubicBezTo>
                <a:cubicBezTo>
                  <a:pt x="813261" y="267392"/>
                  <a:pt x="820300" y="268304"/>
                  <a:pt x="827116" y="270163"/>
                </a:cubicBezTo>
                <a:cubicBezTo>
                  <a:pt x="835570" y="272469"/>
                  <a:pt x="843741" y="275705"/>
                  <a:pt x="852054" y="278476"/>
                </a:cubicBezTo>
                <a:lnTo>
                  <a:pt x="876992" y="286789"/>
                </a:lnTo>
                <a:cubicBezTo>
                  <a:pt x="882534" y="288174"/>
                  <a:pt x="888042" y="289706"/>
                  <a:pt x="893618" y="290945"/>
                </a:cubicBezTo>
                <a:cubicBezTo>
                  <a:pt x="900514" y="292478"/>
                  <a:pt x="907584" y="293243"/>
                  <a:pt x="914400" y="295102"/>
                </a:cubicBezTo>
                <a:cubicBezTo>
                  <a:pt x="922854" y="297407"/>
                  <a:pt x="939338" y="303414"/>
                  <a:pt x="939338" y="303414"/>
                </a:cubicBezTo>
                <a:cubicBezTo>
                  <a:pt x="953947" y="325330"/>
                  <a:pt x="939226" y="309304"/>
                  <a:pt x="964276" y="320040"/>
                </a:cubicBezTo>
                <a:cubicBezTo>
                  <a:pt x="968867" y="322008"/>
                  <a:pt x="972180" y="326324"/>
                  <a:pt x="976745" y="328353"/>
                </a:cubicBezTo>
                <a:cubicBezTo>
                  <a:pt x="984752" y="331912"/>
                  <a:pt x="1001683" y="336665"/>
                  <a:pt x="1001683" y="336665"/>
                </a:cubicBezTo>
                <a:cubicBezTo>
                  <a:pt x="1037418" y="360489"/>
                  <a:pt x="992205" y="331926"/>
                  <a:pt x="1026621" y="349134"/>
                </a:cubicBezTo>
                <a:cubicBezTo>
                  <a:pt x="1031089" y="351368"/>
                  <a:pt x="1034934" y="354676"/>
                  <a:pt x="1039090" y="357447"/>
                </a:cubicBezTo>
                <a:lnTo>
                  <a:pt x="1064029" y="394854"/>
                </a:lnTo>
                <a:lnTo>
                  <a:pt x="1072341" y="407323"/>
                </a:lnTo>
                <a:lnTo>
                  <a:pt x="1080654" y="419793"/>
                </a:lnTo>
                <a:cubicBezTo>
                  <a:pt x="1090547" y="449470"/>
                  <a:pt x="1084106" y="437440"/>
                  <a:pt x="1097280" y="457200"/>
                </a:cubicBezTo>
                <a:lnTo>
                  <a:pt x="1105592" y="482138"/>
                </a:lnTo>
                <a:cubicBezTo>
                  <a:pt x="1106977" y="486294"/>
                  <a:pt x="1108687" y="490357"/>
                  <a:pt x="1109749" y="494607"/>
                </a:cubicBezTo>
                <a:cubicBezTo>
                  <a:pt x="1111134" y="500149"/>
                  <a:pt x="1112666" y="505656"/>
                  <a:pt x="1113905" y="511233"/>
                </a:cubicBezTo>
                <a:cubicBezTo>
                  <a:pt x="1115437" y="518129"/>
                  <a:pt x="1116202" y="525199"/>
                  <a:pt x="1118061" y="532014"/>
                </a:cubicBezTo>
                <a:cubicBezTo>
                  <a:pt x="1120367" y="540468"/>
                  <a:pt x="1123603" y="548640"/>
                  <a:pt x="1126374" y="556953"/>
                </a:cubicBezTo>
                <a:lnTo>
                  <a:pt x="1134687" y="581891"/>
                </a:lnTo>
                <a:cubicBezTo>
                  <a:pt x="1136072" y="586047"/>
                  <a:pt x="1136413" y="590715"/>
                  <a:pt x="1138843" y="594360"/>
                </a:cubicBezTo>
                <a:lnTo>
                  <a:pt x="1147156" y="606829"/>
                </a:lnTo>
                <a:cubicBezTo>
                  <a:pt x="1148541" y="610985"/>
                  <a:pt x="1149353" y="615379"/>
                  <a:pt x="1151312" y="619298"/>
                </a:cubicBezTo>
                <a:cubicBezTo>
                  <a:pt x="1157558" y="631791"/>
                  <a:pt x="1176303" y="651198"/>
                  <a:pt x="1184563" y="656705"/>
                </a:cubicBezTo>
                <a:cubicBezTo>
                  <a:pt x="1188719" y="659476"/>
                  <a:pt x="1193194" y="661820"/>
                  <a:pt x="1197032" y="665018"/>
                </a:cubicBezTo>
                <a:cubicBezTo>
                  <a:pt x="1217787" y="682314"/>
                  <a:pt x="1200058" y="674339"/>
                  <a:pt x="1221970" y="681643"/>
                </a:cubicBezTo>
                <a:cubicBezTo>
                  <a:pt x="1226127" y="685800"/>
                  <a:pt x="1229182" y="691484"/>
                  <a:pt x="1234440" y="694113"/>
                </a:cubicBezTo>
                <a:cubicBezTo>
                  <a:pt x="1240758" y="697272"/>
                  <a:pt x="1248271" y="697005"/>
                  <a:pt x="1255221" y="698269"/>
                </a:cubicBezTo>
                <a:cubicBezTo>
                  <a:pt x="1290244" y="704636"/>
                  <a:pt x="1284375" y="702776"/>
                  <a:pt x="1330036" y="706582"/>
                </a:cubicBezTo>
                <a:cubicBezTo>
                  <a:pt x="1350819" y="720436"/>
                  <a:pt x="1339733" y="710737"/>
                  <a:pt x="1359130" y="739833"/>
                </a:cubicBezTo>
                <a:cubicBezTo>
                  <a:pt x="1361901" y="743989"/>
                  <a:pt x="1363287" y="749531"/>
                  <a:pt x="1367443" y="752302"/>
                </a:cubicBezTo>
                <a:lnTo>
                  <a:pt x="1379912" y="760614"/>
                </a:lnTo>
                <a:cubicBezTo>
                  <a:pt x="1383292" y="770753"/>
                  <a:pt x="1384326" y="777498"/>
                  <a:pt x="1392381" y="785553"/>
                </a:cubicBezTo>
                <a:cubicBezTo>
                  <a:pt x="1395913" y="789085"/>
                  <a:pt x="1400694" y="791094"/>
                  <a:pt x="1404850" y="793865"/>
                </a:cubicBezTo>
                <a:cubicBezTo>
                  <a:pt x="1434561" y="838430"/>
                  <a:pt x="1388289" y="770790"/>
                  <a:pt x="1425632" y="818803"/>
                </a:cubicBezTo>
                <a:cubicBezTo>
                  <a:pt x="1431766" y="826689"/>
                  <a:pt x="1442258" y="843742"/>
                  <a:pt x="1442258" y="843742"/>
                </a:cubicBezTo>
                <a:cubicBezTo>
                  <a:pt x="1445029" y="852055"/>
                  <a:pt x="1445709" y="861389"/>
                  <a:pt x="1450570" y="868680"/>
                </a:cubicBezTo>
                <a:cubicBezTo>
                  <a:pt x="1453341" y="872836"/>
                  <a:pt x="1456649" y="876681"/>
                  <a:pt x="1458883" y="881149"/>
                </a:cubicBezTo>
                <a:cubicBezTo>
                  <a:pt x="1460842" y="885068"/>
                  <a:pt x="1460303" y="890197"/>
                  <a:pt x="1463040" y="893618"/>
                </a:cubicBezTo>
                <a:cubicBezTo>
                  <a:pt x="1466161" y="897519"/>
                  <a:pt x="1470944" y="899902"/>
                  <a:pt x="1475509" y="901931"/>
                </a:cubicBezTo>
                <a:cubicBezTo>
                  <a:pt x="1483516" y="905490"/>
                  <a:pt x="1500447" y="910243"/>
                  <a:pt x="1500447" y="910243"/>
                </a:cubicBezTo>
                <a:cubicBezTo>
                  <a:pt x="1538293" y="897629"/>
                  <a:pt x="1478507" y="916983"/>
                  <a:pt x="1533698" y="901931"/>
                </a:cubicBezTo>
                <a:cubicBezTo>
                  <a:pt x="1542152" y="899625"/>
                  <a:pt x="1550323" y="896389"/>
                  <a:pt x="1558636" y="893618"/>
                </a:cubicBezTo>
                <a:lnTo>
                  <a:pt x="1571105" y="889462"/>
                </a:lnTo>
                <a:cubicBezTo>
                  <a:pt x="1575261" y="888076"/>
                  <a:pt x="1579324" y="886367"/>
                  <a:pt x="1583574" y="885305"/>
                </a:cubicBezTo>
                <a:lnTo>
                  <a:pt x="1600200" y="881149"/>
                </a:lnTo>
                <a:cubicBezTo>
                  <a:pt x="1637971" y="886544"/>
                  <a:pt x="1619998" y="882207"/>
                  <a:pt x="1654232" y="893618"/>
                </a:cubicBezTo>
                <a:lnTo>
                  <a:pt x="1679170" y="901931"/>
                </a:lnTo>
                <a:cubicBezTo>
                  <a:pt x="1683327" y="903317"/>
                  <a:pt x="1687265" y="905844"/>
                  <a:pt x="1691640" y="906087"/>
                </a:cubicBezTo>
                <a:lnTo>
                  <a:pt x="1766454" y="910243"/>
                </a:lnTo>
                <a:cubicBezTo>
                  <a:pt x="1810501" y="921256"/>
                  <a:pt x="1744983" y="905583"/>
                  <a:pt x="1816330" y="918556"/>
                </a:cubicBezTo>
                <a:cubicBezTo>
                  <a:pt x="1820641" y="919340"/>
                  <a:pt x="1824504" y="921854"/>
                  <a:pt x="1828800" y="922713"/>
                </a:cubicBezTo>
                <a:cubicBezTo>
                  <a:pt x="1845327" y="926018"/>
                  <a:pt x="1878676" y="931025"/>
                  <a:pt x="1878676" y="931025"/>
                </a:cubicBezTo>
                <a:cubicBezTo>
                  <a:pt x="1882832" y="932411"/>
                  <a:pt x="1886895" y="934119"/>
                  <a:pt x="1891145" y="935182"/>
                </a:cubicBezTo>
                <a:cubicBezTo>
                  <a:pt x="1942913" y="948124"/>
                  <a:pt x="1972697" y="937378"/>
                  <a:pt x="2040774" y="935182"/>
                </a:cubicBezTo>
                <a:cubicBezTo>
                  <a:pt x="2051858" y="936567"/>
                  <a:pt x="2063035" y="937340"/>
                  <a:pt x="2074025" y="939338"/>
                </a:cubicBezTo>
                <a:cubicBezTo>
                  <a:pt x="2078335" y="940122"/>
                  <a:pt x="2083396" y="940396"/>
                  <a:pt x="2086494" y="943494"/>
                </a:cubicBezTo>
                <a:cubicBezTo>
                  <a:pt x="2089592" y="946592"/>
                  <a:pt x="2088522" y="952133"/>
                  <a:pt x="2090650" y="955963"/>
                </a:cubicBezTo>
                <a:cubicBezTo>
                  <a:pt x="2095502" y="964697"/>
                  <a:pt x="2107276" y="980902"/>
                  <a:pt x="2107276" y="980902"/>
                </a:cubicBezTo>
                <a:cubicBezTo>
                  <a:pt x="2108661" y="985058"/>
                  <a:pt x="2111432" y="988990"/>
                  <a:pt x="2111432" y="993371"/>
                </a:cubicBezTo>
                <a:cubicBezTo>
                  <a:pt x="2111432" y="999083"/>
                  <a:pt x="2108917" y="1004525"/>
                  <a:pt x="2107276" y="1009996"/>
                </a:cubicBezTo>
                <a:cubicBezTo>
                  <a:pt x="2104758" y="1018389"/>
                  <a:pt x="2101734" y="1026621"/>
                  <a:pt x="2098963" y="1034934"/>
                </a:cubicBezTo>
                <a:cubicBezTo>
                  <a:pt x="2097578" y="1039090"/>
                  <a:pt x="2097237" y="1043758"/>
                  <a:pt x="2094807" y="1047403"/>
                </a:cubicBezTo>
                <a:lnTo>
                  <a:pt x="2086494" y="1059873"/>
                </a:lnTo>
                <a:cubicBezTo>
                  <a:pt x="2078279" y="1084519"/>
                  <a:pt x="2080809" y="1071263"/>
                  <a:pt x="2086494" y="1113905"/>
                </a:cubicBezTo>
                <a:cubicBezTo>
                  <a:pt x="2087428" y="1120908"/>
                  <a:pt x="2087727" y="1128256"/>
                  <a:pt x="2090650" y="1134687"/>
                </a:cubicBezTo>
                <a:cubicBezTo>
                  <a:pt x="2094784" y="1143782"/>
                  <a:pt x="2107276" y="1159625"/>
                  <a:pt x="2107276" y="1159625"/>
                </a:cubicBezTo>
                <a:cubicBezTo>
                  <a:pt x="2115026" y="1182875"/>
                  <a:pt x="2114440" y="1175451"/>
                  <a:pt x="2107276" y="1213658"/>
                </a:cubicBezTo>
                <a:cubicBezTo>
                  <a:pt x="2105661" y="1222270"/>
                  <a:pt x="2101734" y="1230283"/>
                  <a:pt x="2098963" y="1238596"/>
                </a:cubicBezTo>
                <a:lnTo>
                  <a:pt x="2094807" y="1251065"/>
                </a:lnTo>
                <a:cubicBezTo>
                  <a:pt x="2096192" y="1269076"/>
                  <a:pt x="2096852" y="1287158"/>
                  <a:pt x="2098963" y="1305098"/>
                </a:cubicBezTo>
                <a:cubicBezTo>
                  <a:pt x="2099630" y="1310771"/>
                  <a:pt x="2099358" y="1317424"/>
                  <a:pt x="2103120" y="1321723"/>
                </a:cubicBezTo>
                <a:cubicBezTo>
                  <a:pt x="2109699" y="1329242"/>
                  <a:pt x="2118580" y="1335190"/>
                  <a:pt x="2128058" y="1338349"/>
                </a:cubicBezTo>
                <a:lnTo>
                  <a:pt x="2152996" y="1346662"/>
                </a:lnTo>
                <a:cubicBezTo>
                  <a:pt x="2161208" y="1343924"/>
                  <a:pt x="2172076" y="1341516"/>
                  <a:pt x="2177934" y="1334193"/>
                </a:cubicBezTo>
                <a:cubicBezTo>
                  <a:pt x="2180671" y="1330772"/>
                  <a:pt x="2180131" y="1325642"/>
                  <a:pt x="2182090" y="1321723"/>
                </a:cubicBezTo>
                <a:cubicBezTo>
                  <a:pt x="2184324" y="1317255"/>
                  <a:pt x="2188169" y="1313722"/>
                  <a:pt x="2190403" y="1309254"/>
                </a:cubicBezTo>
                <a:cubicBezTo>
                  <a:pt x="2192362" y="1305335"/>
                  <a:pt x="2192601" y="1300704"/>
                  <a:pt x="2194560" y="1296785"/>
                </a:cubicBezTo>
                <a:cubicBezTo>
                  <a:pt x="2196794" y="1292317"/>
                  <a:pt x="2200843" y="1288881"/>
                  <a:pt x="2202872" y="1284316"/>
                </a:cubicBezTo>
                <a:cubicBezTo>
                  <a:pt x="2206431" y="1276309"/>
                  <a:pt x="2208414" y="1267691"/>
                  <a:pt x="2211185" y="1259378"/>
                </a:cubicBezTo>
                <a:cubicBezTo>
                  <a:pt x="2212570" y="1255222"/>
                  <a:pt x="2212911" y="1250554"/>
                  <a:pt x="2215341" y="1246909"/>
                </a:cubicBezTo>
                <a:lnTo>
                  <a:pt x="2223654" y="1234440"/>
                </a:lnTo>
                <a:cubicBezTo>
                  <a:pt x="2225039" y="1230284"/>
                  <a:pt x="2225851" y="1225890"/>
                  <a:pt x="2227810" y="1221971"/>
                </a:cubicBezTo>
                <a:cubicBezTo>
                  <a:pt x="2230044" y="1217503"/>
                  <a:pt x="2234155" y="1214093"/>
                  <a:pt x="2236123" y="1209502"/>
                </a:cubicBezTo>
                <a:cubicBezTo>
                  <a:pt x="2238373" y="1204251"/>
                  <a:pt x="2238711" y="1198369"/>
                  <a:pt x="2240280" y="1192876"/>
                </a:cubicBezTo>
                <a:cubicBezTo>
                  <a:pt x="2241484" y="1188663"/>
                  <a:pt x="2243374" y="1184657"/>
                  <a:pt x="2244436" y="1180407"/>
                </a:cubicBezTo>
                <a:cubicBezTo>
                  <a:pt x="2246149" y="1173553"/>
                  <a:pt x="2246733" y="1166441"/>
                  <a:pt x="2248592" y="1159625"/>
                </a:cubicBezTo>
                <a:cubicBezTo>
                  <a:pt x="2250898" y="1151171"/>
                  <a:pt x="2254134" y="1143000"/>
                  <a:pt x="2256905" y="1134687"/>
                </a:cubicBezTo>
                <a:lnTo>
                  <a:pt x="2261061" y="1122218"/>
                </a:lnTo>
                <a:cubicBezTo>
                  <a:pt x="2262447" y="1118062"/>
                  <a:pt x="2261062" y="1111135"/>
                  <a:pt x="2265218" y="1109749"/>
                </a:cubicBezTo>
                <a:lnTo>
                  <a:pt x="2290156" y="1101436"/>
                </a:lnTo>
                <a:cubicBezTo>
                  <a:pt x="2298056" y="1103016"/>
                  <a:pt x="2314889" y="1105490"/>
                  <a:pt x="2323407" y="1109749"/>
                </a:cubicBezTo>
                <a:cubicBezTo>
                  <a:pt x="2327875" y="1111983"/>
                  <a:pt x="2331720" y="1115291"/>
                  <a:pt x="2335876" y="1118062"/>
                </a:cubicBezTo>
                <a:cubicBezTo>
                  <a:pt x="2338647" y="1122218"/>
                  <a:pt x="2339953" y="1127884"/>
                  <a:pt x="2344189" y="1130531"/>
                </a:cubicBezTo>
                <a:cubicBezTo>
                  <a:pt x="2351619" y="1135175"/>
                  <a:pt x="2360814" y="1136072"/>
                  <a:pt x="2369127" y="1138843"/>
                </a:cubicBezTo>
                <a:cubicBezTo>
                  <a:pt x="2373283" y="1140228"/>
                  <a:pt x="2377951" y="1140570"/>
                  <a:pt x="2381596" y="1143000"/>
                </a:cubicBezTo>
                <a:lnTo>
                  <a:pt x="2394065" y="1151313"/>
                </a:lnTo>
                <a:lnTo>
                  <a:pt x="2427316" y="1251065"/>
                </a:lnTo>
                <a:cubicBezTo>
                  <a:pt x="2430976" y="1262045"/>
                  <a:pt x="2437378" y="1284900"/>
                  <a:pt x="2448098" y="1288473"/>
                </a:cubicBezTo>
                <a:lnTo>
                  <a:pt x="2460567" y="1292629"/>
                </a:lnTo>
                <a:cubicBezTo>
                  <a:pt x="2479159" y="1320516"/>
                  <a:pt x="2457257" y="1293193"/>
                  <a:pt x="2481349" y="1309254"/>
                </a:cubicBezTo>
                <a:cubicBezTo>
                  <a:pt x="2500926" y="1322305"/>
                  <a:pt x="2485889" y="1320970"/>
                  <a:pt x="2506287" y="1330036"/>
                </a:cubicBezTo>
                <a:cubicBezTo>
                  <a:pt x="2514294" y="1333595"/>
                  <a:pt x="2531225" y="1338349"/>
                  <a:pt x="2531225" y="1338349"/>
                </a:cubicBezTo>
                <a:cubicBezTo>
                  <a:pt x="2539538" y="1343891"/>
                  <a:pt x="2546685" y="1351815"/>
                  <a:pt x="2556163" y="1354974"/>
                </a:cubicBezTo>
                <a:lnTo>
                  <a:pt x="2581101" y="1363287"/>
                </a:lnTo>
                <a:cubicBezTo>
                  <a:pt x="2589414" y="1368829"/>
                  <a:pt x="2602881" y="1370435"/>
                  <a:pt x="2606040" y="1379913"/>
                </a:cubicBezTo>
                <a:cubicBezTo>
                  <a:pt x="2611581" y="1396538"/>
                  <a:pt x="2606040" y="1390997"/>
                  <a:pt x="2622665" y="1396538"/>
                </a:cubicBezTo>
                <a:cubicBezTo>
                  <a:pt x="2641259" y="1424427"/>
                  <a:pt x="2619354" y="1397100"/>
                  <a:pt x="2643447" y="1413163"/>
                </a:cubicBezTo>
                <a:cubicBezTo>
                  <a:pt x="2648338" y="1416424"/>
                  <a:pt x="2652153" y="1421117"/>
                  <a:pt x="2655916" y="1425633"/>
                </a:cubicBezTo>
                <a:cubicBezTo>
                  <a:pt x="2659114" y="1429471"/>
                  <a:pt x="2660328" y="1434981"/>
                  <a:pt x="2664229" y="1438102"/>
                </a:cubicBezTo>
                <a:cubicBezTo>
                  <a:pt x="2667650" y="1440839"/>
                  <a:pt x="2672542" y="1440873"/>
                  <a:pt x="2676698" y="1442258"/>
                </a:cubicBezTo>
                <a:cubicBezTo>
                  <a:pt x="2687781" y="1475509"/>
                  <a:pt x="2671156" y="1436716"/>
                  <a:pt x="2693323" y="1458883"/>
                </a:cubicBezTo>
                <a:cubicBezTo>
                  <a:pt x="2697704" y="1463264"/>
                  <a:pt x="2699335" y="1469756"/>
                  <a:pt x="2701636" y="1475509"/>
                </a:cubicBezTo>
                <a:cubicBezTo>
                  <a:pt x="2701643" y="1475526"/>
                  <a:pt x="2712024" y="1506672"/>
                  <a:pt x="2714105" y="1512916"/>
                </a:cubicBezTo>
                <a:cubicBezTo>
                  <a:pt x="2715490" y="1517072"/>
                  <a:pt x="2715831" y="1521740"/>
                  <a:pt x="2718261" y="1525385"/>
                </a:cubicBezTo>
                <a:lnTo>
                  <a:pt x="2726574" y="1537854"/>
                </a:lnTo>
                <a:lnTo>
                  <a:pt x="2739043" y="1575262"/>
                </a:lnTo>
                <a:cubicBezTo>
                  <a:pt x="2740429" y="1579418"/>
                  <a:pt x="2739555" y="1585301"/>
                  <a:pt x="2743200" y="1587731"/>
                </a:cubicBezTo>
                <a:cubicBezTo>
                  <a:pt x="2751513" y="1593273"/>
                  <a:pt x="2758660" y="1601197"/>
                  <a:pt x="2768138" y="1604356"/>
                </a:cubicBezTo>
                <a:lnTo>
                  <a:pt x="2793076" y="1612669"/>
                </a:lnTo>
                <a:cubicBezTo>
                  <a:pt x="2797232" y="1614054"/>
                  <a:pt x="2801208" y="1616205"/>
                  <a:pt x="2805545" y="1616825"/>
                </a:cubicBezTo>
                <a:lnTo>
                  <a:pt x="2834640" y="1620982"/>
                </a:lnTo>
                <a:cubicBezTo>
                  <a:pt x="2865981" y="1631428"/>
                  <a:pt x="2827349" y="1617337"/>
                  <a:pt x="2859578" y="1633451"/>
                </a:cubicBezTo>
                <a:cubicBezTo>
                  <a:pt x="2863497" y="1635410"/>
                  <a:pt x="2867891" y="1636222"/>
                  <a:pt x="2872047" y="1637607"/>
                </a:cubicBezTo>
                <a:cubicBezTo>
                  <a:pt x="2874818" y="1641763"/>
                  <a:pt x="2878126" y="1645608"/>
                  <a:pt x="2880360" y="1650076"/>
                </a:cubicBezTo>
                <a:cubicBezTo>
                  <a:pt x="2882319" y="1653995"/>
                  <a:pt x="2881779" y="1659124"/>
                  <a:pt x="2884516" y="1662545"/>
                </a:cubicBezTo>
                <a:cubicBezTo>
                  <a:pt x="2887637" y="1666446"/>
                  <a:pt x="2892829" y="1668087"/>
                  <a:pt x="2896985" y="1670858"/>
                </a:cubicBezTo>
                <a:cubicBezTo>
                  <a:pt x="2899756" y="1675014"/>
                  <a:pt x="2903544" y="1678650"/>
                  <a:pt x="2905298" y="1683327"/>
                </a:cubicBezTo>
                <a:cubicBezTo>
                  <a:pt x="2912410" y="1702294"/>
                  <a:pt x="2905919" y="1701197"/>
                  <a:pt x="2913610" y="1716578"/>
                </a:cubicBezTo>
                <a:cubicBezTo>
                  <a:pt x="2915844" y="1721046"/>
                  <a:pt x="2919152" y="1724891"/>
                  <a:pt x="2921923" y="1729047"/>
                </a:cubicBezTo>
                <a:cubicBezTo>
                  <a:pt x="2933837" y="1788610"/>
                  <a:pt x="2917183" y="1714827"/>
                  <a:pt x="2934392" y="1766454"/>
                </a:cubicBezTo>
                <a:cubicBezTo>
                  <a:pt x="2937585" y="1776034"/>
                  <a:pt x="2939136" y="1802668"/>
                  <a:pt x="2951018" y="1812174"/>
                </a:cubicBezTo>
                <a:cubicBezTo>
                  <a:pt x="2954439" y="1814911"/>
                  <a:pt x="2959568" y="1814372"/>
                  <a:pt x="2963487" y="1816331"/>
                </a:cubicBezTo>
                <a:cubicBezTo>
                  <a:pt x="2967955" y="1818565"/>
                  <a:pt x="2971800" y="1821872"/>
                  <a:pt x="2975956" y="1824643"/>
                </a:cubicBezTo>
                <a:cubicBezTo>
                  <a:pt x="2978727" y="1828800"/>
                  <a:pt x="2980033" y="1834465"/>
                  <a:pt x="2984269" y="1837113"/>
                </a:cubicBezTo>
                <a:cubicBezTo>
                  <a:pt x="2991699" y="1841757"/>
                  <a:pt x="3009207" y="1845425"/>
                  <a:pt x="3009207" y="1845425"/>
                </a:cubicBezTo>
                <a:cubicBezTo>
                  <a:pt x="3042458" y="1844040"/>
                  <a:pt x="3076824" y="1849921"/>
                  <a:pt x="3108960" y="1841269"/>
                </a:cubicBezTo>
                <a:cubicBezTo>
                  <a:pt x="3117421" y="1838991"/>
                  <a:pt x="3112411" y="1823622"/>
                  <a:pt x="3117272" y="1816331"/>
                </a:cubicBezTo>
                <a:lnTo>
                  <a:pt x="3125585" y="1803862"/>
                </a:lnTo>
                <a:cubicBezTo>
                  <a:pt x="3139333" y="1762616"/>
                  <a:pt x="3116268" y="1825619"/>
                  <a:pt x="3142210" y="1778923"/>
                </a:cubicBezTo>
                <a:cubicBezTo>
                  <a:pt x="3146465" y="1771263"/>
                  <a:pt x="3145662" y="1761276"/>
                  <a:pt x="3150523" y="1753985"/>
                </a:cubicBezTo>
                <a:lnTo>
                  <a:pt x="3167149" y="1729047"/>
                </a:lnTo>
                <a:cubicBezTo>
                  <a:pt x="3169920" y="1724891"/>
                  <a:pt x="3170722" y="1718157"/>
                  <a:pt x="3175461" y="1716578"/>
                </a:cubicBezTo>
                <a:cubicBezTo>
                  <a:pt x="3205357" y="1706614"/>
                  <a:pt x="3168023" y="1718703"/>
                  <a:pt x="3204556" y="1708265"/>
                </a:cubicBezTo>
                <a:cubicBezTo>
                  <a:pt x="3208769" y="1707061"/>
                  <a:pt x="3212695" y="1704775"/>
                  <a:pt x="3217025" y="1704109"/>
                </a:cubicBezTo>
                <a:cubicBezTo>
                  <a:pt x="3230787" y="1701992"/>
                  <a:pt x="3244734" y="1701338"/>
                  <a:pt x="3258589" y="1699953"/>
                </a:cubicBezTo>
                <a:cubicBezTo>
                  <a:pt x="3277985" y="1701338"/>
                  <a:pt x="3297465" y="1701837"/>
                  <a:pt x="3316778" y="1704109"/>
                </a:cubicBezTo>
                <a:cubicBezTo>
                  <a:pt x="3321129" y="1704621"/>
                  <a:pt x="3324997" y="1707202"/>
                  <a:pt x="3329247" y="1708265"/>
                </a:cubicBezTo>
                <a:cubicBezTo>
                  <a:pt x="3352955" y="1714192"/>
                  <a:pt x="3345339" y="1710183"/>
                  <a:pt x="3366654" y="1716578"/>
                </a:cubicBezTo>
                <a:cubicBezTo>
                  <a:pt x="3408149" y="1729027"/>
                  <a:pt x="3374797" y="1722492"/>
                  <a:pt x="3420687" y="1729047"/>
                </a:cubicBezTo>
                <a:cubicBezTo>
                  <a:pt x="3424843" y="1730432"/>
                  <a:pt x="3428943" y="1731999"/>
                  <a:pt x="3433156" y="1733203"/>
                </a:cubicBezTo>
                <a:cubicBezTo>
                  <a:pt x="3469688" y="1743641"/>
                  <a:pt x="3432354" y="1731551"/>
                  <a:pt x="3462250" y="1741516"/>
                </a:cubicBezTo>
                <a:cubicBezTo>
                  <a:pt x="3477609" y="1764554"/>
                  <a:pt x="3461776" y="1746333"/>
                  <a:pt x="3483032" y="1758142"/>
                </a:cubicBezTo>
                <a:cubicBezTo>
                  <a:pt x="3491765" y="1762994"/>
                  <a:pt x="3507970" y="1774767"/>
                  <a:pt x="3507970" y="1774767"/>
                </a:cubicBezTo>
                <a:cubicBezTo>
                  <a:pt x="3510741" y="1778923"/>
                  <a:pt x="3512751" y="1783704"/>
                  <a:pt x="3516283" y="1787236"/>
                </a:cubicBezTo>
                <a:cubicBezTo>
                  <a:pt x="3519815" y="1790768"/>
                  <a:pt x="3527283" y="1790775"/>
                  <a:pt x="3528752" y="1795549"/>
                </a:cubicBezTo>
                <a:cubicBezTo>
                  <a:pt x="3533252" y="1810175"/>
                  <a:pt x="3531689" y="1826015"/>
                  <a:pt x="3532909" y="1841269"/>
                </a:cubicBezTo>
                <a:cubicBezTo>
                  <a:pt x="3534460" y="1860653"/>
                  <a:pt x="3532349" y="1880593"/>
                  <a:pt x="3537065" y="1899458"/>
                </a:cubicBezTo>
                <a:cubicBezTo>
                  <a:pt x="3538277" y="1904304"/>
                  <a:pt x="3544969" y="1905742"/>
                  <a:pt x="3549534" y="1907771"/>
                </a:cubicBezTo>
                <a:cubicBezTo>
                  <a:pt x="3574723" y="1918966"/>
                  <a:pt x="3573277" y="1914433"/>
                  <a:pt x="3599410" y="1920240"/>
                </a:cubicBezTo>
                <a:cubicBezTo>
                  <a:pt x="3603687" y="1921190"/>
                  <a:pt x="3607723" y="1923011"/>
                  <a:pt x="3611880" y="1924396"/>
                </a:cubicBezTo>
                <a:cubicBezTo>
                  <a:pt x="3621578" y="1923011"/>
                  <a:pt x="3631428" y="1922443"/>
                  <a:pt x="3640974" y="1920240"/>
                </a:cubicBezTo>
                <a:cubicBezTo>
                  <a:pt x="3649512" y="1918270"/>
                  <a:pt x="3665912" y="1911927"/>
                  <a:pt x="3665912" y="1911927"/>
                </a:cubicBezTo>
                <a:cubicBezTo>
                  <a:pt x="3666365" y="1911957"/>
                  <a:pt x="3731219" y="1913556"/>
                  <a:pt x="3749040" y="1920240"/>
                </a:cubicBezTo>
                <a:cubicBezTo>
                  <a:pt x="3753717" y="1921994"/>
                  <a:pt x="3757353" y="1925782"/>
                  <a:pt x="3761509" y="1928553"/>
                </a:cubicBezTo>
                <a:cubicBezTo>
                  <a:pt x="3771011" y="1957062"/>
                  <a:pt x="3759787" y="1921668"/>
                  <a:pt x="3769821" y="1961803"/>
                </a:cubicBezTo>
                <a:cubicBezTo>
                  <a:pt x="3770884" y="1966054"/>
                  <a:pt x="3772592" y="1970116"/>
                  <a:pt x="3773978" y="1974273"/>
                </a:cubicBezTo>
                <a:cubicBezTo>
                  <a:pt x="3766672" y="1996187"/>
                  <a:pt x="3774649" y="1978453"/>
                  <a:pt x="3757352" y="1999211"/>
                </a:cubicBezTo>
                <a:cubicBezTo>
                  <a:pt x="3754154" y="2003048"/>
                  <a:pt x="3752799" y="2008391"/>
                  <a:pt x="3749040" y="2011680"/>
                </a:cubicBezTo>
                <a:cubicBezTo>
                  <a:pt x="3741521" y="2018259"/>
                  <a:pt x="3732414" y="2022763"/>
                  <a:pt x="3724101" y="2028305"/>
                </a:cubicBezTo>
                <a:cubicBezTo>
                  <a:pt x="3711591" y="2036644"/>
                  <a:pt x="3703654" y="2043518"/>
                  <a:pt x="3686694" y="2044931"/>
                </a:cubicBezTo>
                <a:lnTo>
                  <a:pt x="3636818" y="2049087"/>
                </a:lnTo>
                <a:cubicBezTo>
                  <a:pt x="3628505" y="2051858"/>
                  <a:pt x="3619171" y="2052540"/>
                  <a:pt x="3611880" y="2057400"/>
                </a:cubicBezTo>
                <a:cubicBezTo>
                  <a:pt x="3595765" y="2068143"/>
                  <a:pt x="3604149" y="2064133"/>
                  <a:pt x="3586941" y="2069869"/>
                </a:cubicBezTo>
                <a:cubicBezTo>
                  <a:pt x="3588327" y="2087880"/>
                  <a:pt x="3588857" y="2105977"/>
                  <a:pt x="3591098" y="2123902"/>
                </a:cubicBezTo>
                <a:cubicBezTo>
                  <a:pt x="3591641" y="2128249"/>
                  <a:pt x="3592156" y="2133273"/>
                  <a:pt x="3595254" y="2136371"/>
                </a:cubicBezTo>
                <a:cubicBezTo>
                  <a:pt x="3598352" y="2139469"/>
                  <a:pt x="3603567" y="2139142"/>
                  <a:pt x="3607723" y="2140527"/>
                </a:cubicBezTo>
                <a:cubicBezTo>
                  <a:pt x="3611879" y="2143298"/>
                  <a:pt x="3615627" y="2146811"/>
                  <a:pt x="3620192" y="2148840"/>
                </a:cubicBezTo>
                <a:cubicBezTo>
                  <a:pt x="3628199" y="2152399"/>
                  <a:pt x="3645130" y="2157153"/>
                  <a:pt x="3645130" y="2157153"/>
                </a:cubicBezTo>
                <a:cubicBezTo>
                  <a:pt x="3647901" y="2161309"/>
                  <a:pt x="3649207" y="2166975"/>
                  <a:pt x="3653443" y="2169622"/>
                </a:cubicBezTo>
                <a:cubicBezTo>
                  <a:pt x="3662480" y="2175270"/>
                  <a:pt x="3683780" y="2178723"/>
                  <a:pt x="3695007" y="2182091"/>
                </a:cubicBezTo>
                <a:cubicBezTo>
                  <a:pt x="3703400" y="2184609"/>
                  <a:pt x="3719945" y="2190403"/>
                  <a:pt x="3719945" y="2190403"/>
                </a:cubicBezTo>
                <a:cubicBezTo>
                  <a:pt x="3724101" y="2193174"/>
                  <a:pt x="3727849" y="2196687"/>
                  <a:pt x="3732414" y="2198716"/>
                </a:cubicBezTo>
                <a:cubicBezTo>
                  <a:pt x="3745428" y="2204500"/>
                  <a:pt x="3760158" y="2207730"/>
                  <a:pt x="3773978" y="2211185"/>
                </a:cubicBezTo>
                <a:cubicBezTo>
                  <a:pt x="3793374" y="2209800"/>
                  <a:pt x="3812840" y="2209176"/>
                  <a:pt x="3832167" y="2207029"/>
                </a:cubicBezTo>
                <a:cubicBezTo>
                  <a:pt x="3837844" y="2206398"/>
                  <a:pt x="3844332" y="2206441"/>
                  <a:pt x="3848792" y="2202873"/>
                </a:cubicBezTo>
                <a:cubicBezTo>
                  <a:pt x="3880458" y="2177540"/>
                  <a:pt x="3822671" y="2200495"/>
                  <a:pt x="3865418" y="2186247"/>
                </a:cubicBezTo>
                <a:cubicBezTo>
                  <a:pt x="3876502" y="2187632"/>
                  <a:pt x="3887679" y="2188405"/>
                  <a:pt x="3898669" y="2190403"/>
                </a:cubicBezTo>
                <a:cubicBezTo>
                  <a:pt x="3902980" y="2191187"/>
                  <a:pt x="3908040" y="2191462"/>
                  <a:pt x="3911138" y="2194560"/>
                </a:cubicBezTo>
                <a:cubicBezTo>
                  <a:pt x="3918202" y="2201624"/>
                  <a:pt x="3927763" y="2219498"/>
                  <a:pt x="3927763" y="2219498"/>
                </a:cubicBezTo>
                <a:cubicBezTo>
                  <a:pt x="3929149" y="2227811"/>
                  <a:pt x="3928497" y="2236735"/>
                  <a:pt x="3931920" y="2244436"/>
                </a:cubicBezTo>
                <a:cubicBezTo>
                  <a:pt x="3934307" y="2249807"/>
                  <a:pt x="3941129" y="2252014"/>
                  <a:pt x="3944389" y="2256905"/>
                </a:cubicBezTo>
                <a:cubicBezTo>
                  <a:pt x="3956516" y="2275095"/>
                  <a:pt x="3935143" y="2274296"/>
                  <a:pt x="3965170" y="2294313"/>
                </a:cubicBezTo>
                <a:cubicBezTo>
                  <a:pt x="3979677" y="2303984"/>
                  <a:pt x="3992060" y="2309883"/>
                  <a:pt x="4002578" y="2323407"/>
                </a:cubicBezTo>
                <a:cubicBezTo>
                  <a:pt x="4008712" y="2331293"/>
                  <a:pt x="4013661" y="2340032"/>
                  <a:pt x="4019203" y="2348345"/>
                </a:cubicBezTo>
                <a:cubicBezTo>
                  <a:pt x="4021974" y="2352501"/>
                  <a:pt x="4022777" y="2359234"/>
                  <a:pt x="4027516" y="2360814"/>
                </a:cubicBezTo>
                <a:lnTo>
                  <a:pt x="4039985" y="2364971"/>
                </a:lnTo>
                <a:cubicBezTo>
                  <a:pt x="4042756" y="2369127"/>
                  <a:pt x="4044062" y="2374792"/>
                  <a:pt x="4048298" y="2377440"/>
                </a:cubicBezTo>
                <a:cubicBezTo>
                  <a:pt x="4055728" y="2382084"/>
                  <a:pt x="4073236" y="2385753"/>
                  <a:pt x="4073236" y="2385753"/>
                </a:cubicBezTo>
                <a:cubicBezTo>
                  <a:pt x="4095183" y="2378436"/>
                  <a:pt x="4083274" y="2385242"/>
                  <a:pt x="4102330" y="2356658"/>
                </a:cubicBezTo>
                <a:lnTo>
                  <a:pt x="4110643" y="2344189"/>
                </a:lnTo>
                <a:cubicBezTo>
                  <a:pt x="4112494" y="2333083"/>
                  <a:pt x="4116054" y="2310078"/>
                  <a:pt x="4118956" y="2298469"/>
                </a:cubicBezTo>
                <a:cubicBezTo>
                  <a:pt x="4120018" y="2294219"/>
                  <a:pt x="4121727" y="2290156"/>
                  <a:pt x="4123112" y="2286000"/>
                </a:cubicBezTo>
                <a:cubicBezTo>
                  <a:pt x="4124498" y="2273531"/>
                  <a:pt x="4125361" y="2260993"/>
                  <a:pt x="4127269" y="2248593"/>
                </a:cubicBezTo>
                <a:cubicBezTo>
                  <a:pt x="4128138" y="2242947"/>
                  <a:pt x="4127663" y="2236266"/>
                  <a:pt x="4131425" y="2231967"/>
                </a:cubicBezTo>
                <a:cubicBezTo>
                  <a:pt x="4138004" y="2224448"/>
                  <a:pt x="4156363" y="2215342"/>
                  <a:pt x="4156363" y="2215342"/>
                </a:cubicBezTo>
                <a:cubicBezTo>
                  <a:pt x="4163290" y="2216727"/>
                  <a:pt x="4170291" y="2217785"/>
                  <a:pt x="4177145" y="2219498"/>
                </a:cubicBezTo>
                <a:cubicBezTo>
                  <a:pt x="4181395" y="2220560"/>
                  <a:pt x="4186516" y="2220556"/>
                  <a:pt x="4189614" y="2223654"/>
                </a:cubicBezTo>
                <a:cubicBezTo>
                  <a:pt x="4192712" y="2226752"/>
                  <a:pt x="4191033" y="2232702"/>
                  <a:pt x="4193770" y="2236123"/>
                </a:cubicBezTo>
                <a:cubicBezTo>
                  <a:pt x="4196891" y="2240024"/>
                  <a:pt x="4202083" y="2241665"/>
                  <a:pt x="4206240" y="2244436"/>
                </a:cubicBezTo>
                <a:cubicBezTo>
                  <a:pt x="4209011" y="2248592"/>
                  <a:pt x="4211020" y="2253373"/>
                  <a:pt x="4214552" y="2256905"/>
                </a:cubicBezTo>
                <a:cubicBezTo>
                  <a:pt x="4224432" y="2266785"/>
                  <a:pt x="4239613" y="2269415"/>
                  <a:pt x="4251960" y="2273531"/>
                </a:cubicBezTo>
                <a:lnTo>
                  <a:pt x="4276898" y="2281843"/>
                </a:lnTo>
                <a:cubicBezTo>
                  <a:pt x="4281054" y="2283229"/>
                  <a:pt x="4285117" y="2284937"/>
                  <a:pt x="4289367" y="2286000"/>
                </a:cubicBezTo>
                <a:lnTo>
                  <a:pt x="4322618" y="2294313"/>
                </a:lnTo>
                <a:cubicBezTo>
                  <a:pt x="4351201" y="2313368"/>
                  <a:pt x="4344397" y="2301460"/>
                  <a:pt x="4351712" y="2323407"/>
                </a:cubicBezTo>
                <a:cubicBezTo>
                  <a:pt x="4346115" y="2356992"/>
                  <a:pt x="4350222" y="2340346"/>
                  <a:pt x="4339243" y="2373283"/>
                </a:cubicBezTo>
                <a:lnTo>
                  <a:pt x="4335087" y="2385753"/>
                </a:lnTo>
                <a:cubicBezTo>
                  <a:pt x="4336472" y="2396836"/>
                  <a:pt x="4337245" y="2408014"/>
                  <a:pt x="4339243" y="2419003"/>
                </a:cubicBezTo>
                <a:cubicBezTo>
                  <a:pt x="4340027" y="2423314"/>
                  <a:pt x="4342821" y="2427130"/>
                  <a:pt x="4343400" y="2431473"/>
                </a:cubicBezTo>
                <a:cubicBezTo>
                  <a:pt x="4345605" y="2448010"/>
                  <a:pt x="4345974" y="2464741"/>
                  <a:pt x="4347556" y="2481349"/>
                </a:cubicBezTo>
                <a:cubicBezTo>
                  <a:pt x="4351545" y="2523242"/>
                  <a:pt x="4341559" y="2511987"/>
                  <a:pt x="4364181" y="2527069"/>
                </a:cubicBezTo>
                <a:cubicBezTo>
                  <a:pt x="4379421" y="2525684"/>
                  <a:pt x="4394752" y="2525077"/>
                  <a:pt x="4409901" y="2522913"/>
                </a:cubicBezTo>
                <a:cubicBezTo>
                  <a:pt x="4414238" y="2522293"/>
                  <a:pt x="4418949" y="2521493"/>
                  <a:pt x="4422370" y="2518756"/>
                </a:cubicBezTo>
                <a:cubicBezTo>
                  <a:pt x="4426781" y="2515227"/>
                  <a:pt x="4437552" y="2493272"/>
                  <a:pt x="4438996" y="2489662"/>
                </a:cubicBezTo>
                <a:cubicBezTo>
                  <a:pt x="4442250" y="2481526"/>
                  <a:pt x="4442665" y="2472154"/>
                  <a:pt x="4447309" y="2464723"/>
                </a:cubicBezTo>
                <a:cubicBezTo>
                  <a:pt x="4449956" y="2460487"/>
                  <a:pt x="4455622" y="2459182"/>
                  <a:pt x="4459778" y="2456411"/>
                </a:cubicBezTo>
                <a:cubicBezTo>
                  <a:pt x="4469476" y="2457796"/>
                  <a:pt x="4480110" y="2456186"/>
                  <a:pt x="4488872" y="2460567"/>
                </a:cubicBezTo>
                <a:cubicBezTo>
                  <a:pt x="4492791" y="2462526"/>
                  <a:pt x="4490292" y="2469615"/>
                  <a:pt x="4493029" y="2473036"/>
                </a:cubicBezTo>
                <a:cubicBezTo>
                  <a:pt x="4496150" y="2476937"/>
                  <a:pt x="4501342" y="2478578"/>
                  <a:pt x="4505498" y="2481349"/>
                </a:cubicBezTo>
                <a:cubicBezTo>
                  <a:pt x="4508269" y="2485505"/>
                  <a:pt x="4511781" y="2489253"/>
                  <a:pt x="4513810" y="2493818"/>
                </a:cubicBezTo>
                <a:cubicBezTo>
                  <a:pt x="4516407" y="2499661"/>
                  <a:pt x="4523632" y="2528578"/>
                  <a:pt x="4530436" y="2535382"/>
                </a:cubicBezTo>
                <a:cubicBezTo>
                  <a:pt x="4537500" y="2542446"/>
                  <a:pt x="4547061" y="2546465"/>
                  <a:pt x="4555374" y="2552007"/>
                </a:cubicBezTo>
                <a:lnTo>
                  <a:pt x="4567843" y="2560320"/>
                </a:lnTo>
                <a:cubicBezTo>
                  <a:pt x="4606636" y="2558934"/>
                  <a:pt x="4645471" y="2558443"/>
                  <a:pt x="4684221" y="2556163"/>
                </a:cubicBezTo>
                <a:cubicBezTo>
                  <a:pt x="4704614" y="2554963"/>
                  <a:pt x="4714878" y="2550101"/>
                  <a:pt x="4734098" y="2543694"/>
                </a:cubicBezTo>
                <a:lnTo>
                  <a:pt x="4746567" y="2539538"/>
                </a:lnTo>
                <a:cubicBezTo>
                  <a:pt x="4759036" y="2540923"/>
                  <a:pt x="4771619" y="2541514"/>
                  <a:pt x="4783974" y="2543694"/>
                </a:cubicBezTo>
                <a:cubicBezTo>
                  <a:pt x="4795225" y="2545679"/>
                  <a:pt x="4817225" y="2552007"/>
                  <a:pt x="4817225" y="2552007"/>
                </a:cubicBezTo>
                <a:cubicBezTo>
                  <a:pt x="4826315" y="2579278"/>
                  <a:pt x="4824926" y="2569736"/>
                  <a:pt x="4817225" y="2618509"/>
                </a:cubicBezTo>
                <a:cubicBezTo>
                  <a:pt x="4815858" y="2627164"/>
                  <a:pt x="4808912" y="2643447"/>
                  <a:pt x="4808912" y="2643447"/>
                </a:cubicBezTo>
                <a:cubicBezTo>
                  <a:pt x="4810298" y="2665614"/>
                  <a:pt x="4810744" y="2687860"/>
                  <a:pt x="4813069" y="2709949"/>
                </a:cubicBezTo>
                <a:cubicBezTo>
                  <a:pt x="4813528" y="2714306"/>
                  <a:pt x="4814488" y="2718997"/>
                  <a:pt x="4817225" y="2722418"/>
                </a:cubicBezTo>
                <a:cubicBezTo>
                  <a:pt x="4820346" y="2726319"/>
                  <a:pt x="4825538" y="2727960"/>
                  <a:pt x="4829694" y="2730731"/>
                </a:cubicBezTo>
                <a:cubicBezTo>
                  <a:pt x="4842162" y="2749433"/>
                  <a:pt x="4841472" y="2755323"/>
                  <a:pt x="4858789" y="2763982"/>
                </a:cubicBezTo>
                <a:cubicBezTo>
                  <a:pt x="4862708" y="2765941"/>
                  <a:pt x="4867102" y="2766753"/>
                  <a:pt x="4871258" y="2768138"/>
                </a:cubicBezTo>
                <a:cubicBezTo>
                  <a:pt x="4872643" y="2772294"/>
                  <a:pt x="4871104" y="2779823"/>
                  <a:pt x="4875414" y="2780607"/>
                </a:cubicBezTo>
                <a:cubicBezTo>
                  <a:pt x="4898191" y="2784748"/>
                  <a:pt x="4921078" y="2775084"/>
                  <a:pt x="4941916" y="2768138"/>
                </a:cubicBezTo>
                <a:lnTo>
                  <a:pt x="4954385" y="2763982"/>
                </a:lnTo>
                <a:lnTo>
                  <a:pt x="4966854" y="2759825"/>
                </a:lnTo>
                <a:cubicBezTo>
                  <a:pt x="4968239" y="2755669"/>
                  <a:pt x="4968882" y="2751186"/>
                  <a:pt x="4971010" y="2747356"/>
                </a:cubicBezTo>
                <a:cubicBezTo>
                  <a:pt x="4987310" y="2718017"/>
                  <a:pt x="4985191" y="2724048"/>
                  <a:pt x="5012574" y="2705793"/>
                </a:cubicBezTo>
                <a:lnTo>
                  <a:pt x="5025043" y="2697480"/>
                </a:lnTo>
                <a:cubicBezTo>
                  <a:pt x="5029199" y="2694709"/>
                  <a:pt x="5032773" y="2690747"/>
                  <a:pt x="5037512" y="2689167"/>
                </a:cubicBezTo>
                <a:lnTo>
                  <a:pt x="5074920" y="2676698"/>
                </a:lnTo>
                <a:cubicBezTo>
                  <a:pt x="5079076" y="2675313"/>
                  <a:pt x="5083026" y="2672939"/>
                  <a:pt x="5087389" y="2672542"/>
                </a:cubicBezTo>
                <a:lnTo>
                  <a:pt x="5133109" y="2668385"/>
                </a:lnTo>
                <a:cubicBezTo>
                  <a:pt x="5166360" y="2669771"/>
                  <a:pt x="5199672" y="2670083"/>
                  <a:pt x="5232861" y="2672542"/>
                </a:cubicBezTo>
                <a:cubicBezTo>
                  <a:pt x="5237230" y="2672866"/>
                  <a:pt x="5241117" y="2675495"/>
                  <a:pt x="5245330" y="2676698"/>
                </a:cubicBezTo>
                <a:cubicBezTo>
                  <a:pt x="5250823" y="2678267"/>
                  <a:pt x="5256414" y="2679469"/>
                  <a:pt x="5261956" y="2680854"/>
                </a:cubicBezTo>
                <a:cubicBezTo>
                  <a:pt x="5281739" y="2694043"/>
                  <a:pt x="5266651" y="2686003"/>
                  <a:pt x="5291050" y="2693323"/>
                </a:cubicBezTo>
                <a:cubicBezTo>
                  <a:pt x="5299443" y="2695841"/>
                  <a:pt x="5315989" y="2701636"/>
                  <a:pt x="5315989" y="2701636"/>
                </a:cubicBezTo>
                <a:cubicBezTo>
                  <a:pt x="5351724" y="2725460"/>
                  <a:pt x="5306511" y="2696897"/>
                  <a:pt x="5340927" y="2714105"/>
                </a:cubicBezTo>
                <a:cubicBezTo>
                  <a:pt x="5345395" y="2716339"/>
                  <a:pt x="5348831" y="2720389"/>
                  <a:pt x="5353396" y="2722418"/>
                </a:cubicBezTo>
                <a:cubicBezTo>
                  <a:pt x="5361403" y="2725977"/>
                  <a:pt x="5371043" y="2725871"/>
                  <a:pt x="5378334" y="2730731"/>
                </a:cubicBezTo>
                <a:cubicBezTo>
                  <a:pt x="5382490" y="2733502"/>
                  <a:pt x="5386238" y="2737014"/>
                  <a:pt x="5390803" y="2739043"/>
                </a:cubicBezTo>
                <a:cubicBezTo>
                  <a:pt x="5398810" y="2742602"/>
                  <a:pt x="5407428" y="2744585"/>
                  <a:pt x="5415741" y="2747356"/>
                </a:cubicBezTo>
                <a:cubicBezTo>
                  <a:pt x="5419897" y="2748742"/>
                  <a:pt x="5424565" y="2749083"/>
                  <a:pt x="5428210" y="2751513"/>
                </a:cubicBezTo>
                <a:cubicBezTo>
                  <a:pt x="5436523" y="2757055"/>
                  <a:pt x="5446084" y="2761073"/>
                  <a:pt x="5453149" y="2768138"/>
                </a:cubicBezTo>
                <a:cubicBezTo>
                  <a:pt x="5463907" y="2778896"/>
                  <a:pt x="5475643" y="2792263"/>
                  <a:pt x="5490556" y="2797233"/>
                </a:cubicBezTo>
                <a:lnTo>
                  <a:pt x="5503025" y="2801389"/>
                </a:lnTo>
                <a:cubicBezTo>
                  <a:pt x="5507181" y="2804160"/>
                  <a:pt x="5511026" y="2807468"/>
                  <a:pt x="5515494" y="2809702"/>
                </a:cubicBezTo>
                <a:cubicBezTo>
                  <a:pt x="5519413" y="2811661"/>
                  <a:pt x="5524597" y="2811053"/>
                  <a:pt x="5527963" y="2813858"/>
                </a:cubicBezTo>
                <a:cubicBezTo>
                  <a:pt x="5533285" y="2818293"/>
                  <a:pt x="5534668" y="2826641"/>
                  <a:pt x="5540432" y="2830483"/>
                </a:cubicBezTo>
                <a:cubicBezTo>
                  <a:pt x="5547723" y="2835343"/>
                  <a:pt x="5559174" y="2832600"/>
                  <a:pt x="5565370" y="2838796"/>
                </a:cubicBezTo>
                <a:lnTo>
                  <a:pt x="5569527" y="2842953"/>
                </a:lnTo>
              </a:path>
            </a:pathLst>
          </a:cu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4F09AB-18D1-46CC-A33C-D18086EFE334}"/>
              </a:ext>
            </a:extLst>
          </p:cNvPr>
          <p:cNvSpPr/>
          <p:nvPr/>
        </p:nvSpPr>
        <p:spPr>
          <a:xfrm>
            <a:off x="207818" y="4015047"/>
            <a:ext cx="5723313" cy="752435"/>
          </a:xfrm>
          <a:custGeom>
            <a:avLst/>
            <a:gdLst>
              <a:gd name="connsiteX0" fmla="*/ 0 w 5723313"/>
              <a:gd name="connsiteY0" fmla="*/ 33251 h 752435"/>
              <a:gd name="connsiteX1" fmla="*/ 41564 w 5723313"/>
              <a:gd name="connsiteY1" fmla="*/ 24938 h 752435"/>
              <a:gd name="connsiteX2" fmla="*/ 74815 w 5723313"/>
              <a:gd name="connsiteY2" fmla="*/ 16626 h 752435"/>
              <a:gd name="connsiteX3" fmla="*/ 116378 w 5723313"/>
              <a:gd name="connsiteY3" fmla="*/ 12469 h 752435"/>
              <a:gd name="connsiteX4" fmla="*/ 133004 w 5723313"/>
              <a:gd name="connsiteY4" fmla="*/ 8313 h 752435"/>
              <a:gd name="connsiteX5" fmla="*/ 145473 w 5723313"/>
              <a:gd name="connsiteY5" fmla="*/ 4157 h 752435"/>
              <a:gd name="connsiteX6" fmla="*/ 187037 w 5723313"/>
              <a:gd name="connsiteY6" fmla="*/ 0 h 752435"/>
              <a:gd name="connsiteX7" fmla="*/ 320040 w 5723313"/>
              <a:gd name="connsiteY7" fmla="*/ 4157 h 752435"/>
              <a:gd name="connsiteX8" fmla="*/ 332509 w 5723313"/>
              <a:gd name="connsiteY8" fmla="*/ 8313 h 752435"/>
              <a:gd name="connsiteX9" fmla="*/ 349135 w 5723313"/>
              <a:gd name="connsiteY9" fmla="*/ 12469 h 752435"/>
              <a:gd name="connsiteX10" fmla="*/ 374073 w 5723313"/>
              <a:gd name="connsiteY10" fmla="*/ 29095 h 752435"/>
              <a:gd name="connsiteX11" fmla="*/ 386542 w 5723313"/>
              <a:gd name="connsiteY11" fmla="*/ 37408 h 752435"/>
              <a:gd name="connsiteX12" fmla="*/ 411480 w 5723313"/>
              <a:gd name="connsiteY12" fmla="*/ 45720 h 752435"/>
              <a:gd name="connsiteX13" fmla="*/ 436418 w 5723313"/>
              <a:gd name="connsiteY13" fmla="*/ 54033 h 752435"/>
              <a:gd name="connsiteX14" fmla="*/ 486295 w 5723313"/>
              <a:gd name="connsiteY14" fmla="*/ 62346 h 752435"/>
              <a:gd name="connsiteX15" fmla="*/ 511233 w 5723313"/>
              <a:gd name="connsiteY15" fmla="*/ 70658 h 752435"/>
              <a:gd name="connsiteX16" fmla="*/ 536171 w 5723313"/>
              <a:gd name="connsiteY16" fmla="*/ 87284 h 752435"/>
              <a:gd name="connsiteX17" fmla="*/ 561109 w 5723313"/>
              <a:gd name="connsiteY17" fmla="*/ 95597 h 752435"/>
              <a:gd name="connsiteX18" fmla="*/ 586047 w 5723313"/>
              <a:gd name="connsiteY18" fmla="*/ 112222 h 752435"/>
              <a:gd name="connsiteX19" fmla="*/ 598517 w 5723313"/>
              <a:gd name="connsiteY19" fmla="*/ 124691 h 752435"/>
              <a:gd name="connsiteX20" fmla="*/ 610986 w 5723313"/>
              <a:gd name="connsiteY20" fmla="*/ 128848 h 752435"/>
              <a:gd name="connsiteX21" fmla="*/ 648393 w 5723313"/>
              <a:gd name="connsiteY21" fmla="*/ 149629 h 752435"/>
              <a:gd name="connsiteX22" fmla="*/ 669175 w 5723313"/>
              <a:gd name="connsiteY22" fmla="*/ 170411 h 752435"/>
              <a:gd name="connsiteX23" fmla="*/ 681644 w 5723313"/>
              <a:gd name="connsiteY23" fmla="*/ 178724 h 752435"/>
              <a:gd name="connsiteX24" fmla="*/ 702426 w 5723313"/>
              <a:gd name="connsiteY24" fmla="*/ 199506 h 752435"/>
              <a:gd name="connsiteX25" fmla="*/ 739833 w 5723313"/>
              <a:gd name="connsiteY25" fmla="*/ 232757 h 752435"/>
              <a:gd name="connsiteX26" fmla="*/ 760615 w 5723313"/>
              <a:gd name="connsiteY26" fmla="*/ 249382 h 752435"/>
              <a:gd name="connsiteX27" fmla="*/ 768927 w 5723313"/>
              <a:gd name="connsiteY27" fmla="*/ 261851 h 752435"/>
              <a:gd name="connsiteX28" fmla="*/ 781397 w 5723313"/>
              <a:gd name="connsiteY28" fmla="*/ 270164 h 752435"/>
              <a:gd name="connsiteX29" fmla="*/ 793866 w 5723313"/>
              <a:gd name="connsiteY29" fmla="*/ 282633 h 752435"/>
              <a:gd name="connsiteX30" fmla="*/ 802178 w 5723313"/>
              <a:gd name="connsiteY30" fmla="*/ 295102 h 752435"/>
              <a:gd name="connsiteX31" fmla="*/ 814647 w 5723313"/>
              <a:gd name="connsiteY31" fmla="*/ 299258 h 752435"/>
              <a:gd name="connsiteX32" fmla="*/ 822960 w 5723313"/>
              <a:gd name="connsiteY32" fmla="*/ 311728 h 752435"/>
              <a:gd name="connsiteX33" fmla="*/ 847898 w 5723313"/>
              <a:gd name="connsiteY33" fmla="*/ 324197 h 752435"/>
              <a:gd name="connsiteX34" fmla="*/ 856211 w 5723313"/>
              <a:gd name="connsiteY34" fmla="*/ 336666 h 752435"/>
              <a:gd name="connsiteX35" fmla="*/ 881149 w 5723313"/>
              <a:gd name="connsiteY35" fmla="*/ 344978 h 752435"/>
              <a:gd name="connsiteX36" fmla="*/ 918557 w 5723313"/>
              <a:gd name="connsiteY36" fmla="*/ 357448 h 752435"/>
              <a:gd name="connsiteX37" fmla="*/ 931026 w 5723313"/>
              <a:gd name="connsiteY37" fmla="*/ 361604 h 752435"/>
              <a:gd name="connsiteX38" fmla="*/ 943495 w 5723313"/>
              <a:gd name="connsiteY38" fmla="*/ 365760 h 752435"/>
              <a:gd name="connsiteX39" fmla="*/ 968433 w 5723313"/>
              <a:gd name="connsiteY39" fmla="*/ 369917 h 752435"/>
              <a:gd name="connsiteX40" fmla="*/ 1009997 w 5723313"/>
              <a:gd name="connsiteY40" fmla="*/ 378229 h 752435"/>
              <a:gd name="connsiteX41" fmla="*/ 1163782 w 5723313"/>
              <a:gd name="connsiteY41" fmla="*/ 390698 h 752435"/>
              <a:gd name="connsiteX42" fmla="*/ 1226127 w 5723313"/>
              <a:gd name="connsiteY42" fmla="*/ 399011 h 752435"/>
              <a:gd name="connsiteX43" fmla="*/ 1251066 w 5723313"/>
              <a:gd name="connsiteY43" fmla="*/ 403168 h 752435"/>
              <a:gd name="connsiteX44" fmla="*/ 1404851 w 5723313"/>
              <a:gd name="connsiteY44" fmla="*/ 407324 h 752435"/>
              <a:gd name="connsiteX45" fmla="*/ 1571106 w 5723313"/>
              <a:gd name="connsiteY45" fmla="*/ 419793 h 752435"/>
              <a:gd name="connsiteX46" fmla="*/ 1650077 w 5723313"/>
              <a:gd name="connsiteY46" fmla="*/ 423949 h 752435"/>
              <a:gd name="connsiteX47" fmla="*/ 1766455 w 5723313"/>
              <a:gd name="connsiteY47" fmla="*/ 432262 h 752435"/>
              <a:gd name="connsiteX48" fmla="*/ 1799706 w 5723313"/>
              <a:gd name="connsiteY48" fmla="*/ 440575 h 752435"/>
              <a:gd name="connsiteX49" fmla="*/ 1808018 w 5723313"/>
              <a:gd name="connsiteY49" fmla="*/ 453044 h 752435"/>
              <a:gd name="connsiteX50" fmla="*/ 1832957 w 5723313"/>
              <a:gd name="connsiteY50" fmla="*/ 461357 h 752435"/>
              <a:gd name="connsiteX51" fmla="*/ 1845426 w 5723313"/>
              <a:gd name="connsiteY51" fmla="*/ 469669 h 752435"/>
              <a:gd name="connsiteX52" fmla="*/ 1862051 w 5723313"/>
              <a:gd name="connsiteY52" fmla="*/ 473826 h 752435"/>
              <a:gd name="connsiteX53" fmla="*/ 1899458 w 5723313"/>
              <a:gd name="connsiteY53" fmla="*/ 486295 h 752435"/>
              <a:gd name="connsiteX54" fmla="*/ 1911927 w 5723313"/>
              <a:gd name="connsiteY54" fmla="*/ 490451 h 752435"/>
              <a:gd name="connsiteX55" fmla="*/ 1957647 w 5723313"/>
              <a:gd name="connsiteY55" fmla="*/ 498764 h 752435"/>
              <a:gd name="connsiteX56" fmla="*/ 1970117 w 5723313"/>
              <a:gd name="connsiteY56" fmla="*/ 502920 h 752435"/>
              <a:gd name="connsiteX57" fmla="*/ 2007524 w 5723313"/>
              <a:gd name="connsiteY57" fmla="*/ 511233 h 752435"/>
              <a:gd name="connsiteX58" fmla="*/ 2019993 w 5723313"/>
              <a:gd name="connsiteY58" fmla="*/ 515389 h 752435"/>
              <a:gd name="connsiteX59" fmla="*/ 2053244 w 5723313"/>
              <a:gd name="connsiteY59" fmla="*/ 523702 h 752435"/>
              <a:gd name="connsiteX60" fmla="*/ 2065713 w 5723313"/>
              <a:gd name="connsiteY60" fmla="*/ 527858 h 752435"/>
              <a:gd name="connsiteX61" fmla="*/ 2103120 w 5723313"/>
              <a:gd name="connsiteY61" fmla="*/ 536171 h 752435"/>
              <a:gd name="connsiteX62" fmla="*/ 2119746 w 5723313"/>
              <a:gd name="connsiteY62" fmla="*/ 540328 h 752435"/>
              <a:gd name="connsiteX63" fmla="*/ 2144684 w 5723313"/>
              <a:gd name="connsiteY63" fmla="*/ 552797 h 752435"/>
              <a:gd name="connsiteX64" fmla="*/ 2157153 w 5723313"/>
              <a:gd name="connsiteY64" fmla="*/ 561109 h 752435"/>
              <a:gd name="connsiteX65" fmla="*/ 2169622 w 5723313"/>
              <a:gd name="connsiteY65" fmla="*/ 565266 h 752435"/>
              <a:gd name="connsiteX66" fmla="*/ 2202873 w 5723313"/>
              <a:gd name="connsiteY66" fmla="*/ 573578 h 752435"/>
              <a:gd name="connsiteX67" fmla="*/ 2315095 w 5723313"/>
              <a:gd name="connsiteY67" fmla="*/ 581891 h 752435"/>
              <a:gd name="connsiteX68" fmla="*/ 2547851 w 5723313"/>
              <a:gd name="connsiteY68" fmla="*/ 586048 h 752435"/>
              <a:gd name="connsiteX69" fmla="*/ 2718262 w 5723313"/>
              <a:gd name="connsiteY69" fmla="*/ 581891 h 752435"/>
              <a:gd name="connsiteX70" fmla="*/ 2751513 w 5723313"/>
              <a:gd name="connsiteY70" fmla="*/ 577735 h 752435"/>
              <a:gd name="connsiteX71" fmla="*/ 2801389 w 5723313"/>
              <a:gd name="connsiteY71" fmla="*/ 573578 h 752435"/>
              <a:gd name="connsiteX72" fmla="*/ 2834640 w 5723313"/>
              <a:gd name="connsiteY72" fmla="*/ 565266 h 752435"/>
              <a:gd name="connsiteX73" fmla="*/ 2847109 w 5723313"/>
              <a:gd name="connsiteY73" fmla="*/ 561109 h 752435"/>
              <a:gd name="connsiteX74" fmla="*/ 2863735 w 5723313"/>
              <a:gd name="connsiteY74" fmla="*/ 556953 h 752435"/>
              <a:gd name="connsiteX75" fmla="*/ 2876204 w 5723313"/>
              <a:gd name="connsiteY75" fmla="*/ 552797 h 752435"/>
              <a:gd name="connsiteX76" fmla="*/ 2892829 w 5723313"/>
              <a:gd name="connsiteY76" fmla="*/ 548640 h 752435"/>
              <a:gd name="connsiteX77" fmla="*/ 2905298 w 5723313"/>
              <a:gd name="connsiteY77" fmla="*/ 544484 h 752435"/>
              <a:gd name="connsiteX78" fmla="*/ 2946862 w 5723313"/>
              <a:gd name="connsiteY78" fmla="*/ 540328 h 752435"/>
              <a:gd name="connsiteX79" fmla="*/ 3063240 w 5723313"/>
              <a:gd name="connsiteY79" fmla="*/ 544484 h 752435"/>
              <a:gd name="connsiteX80" fmla="*/ 3175462 w 5723313"/>
              <a:gd name="connsiteY80" fmla="*/ 552797 h 752435"/>
              <a:gd name="connsiteX81" fmla="*/ 3387437 w 5723313"/>
              <a:gd name="connsiteY81" fmla="*/ 556953 h 752435"/>
              <a:gd name="connsiteX82" fmla="*/ 3453938 w 5723313"/>
              <a:gd name="connsiteY82" fmla="*/ 561109 h 752435"/>
              <a:gd name="connsiteX83" fmla="*/ 3507971 w 5723313"/>
              <a:gd name="connsiteY83" fmla="*/ 565266 h 752435"/>
              <a:gd name="connsiteX84" fmla="*/ 3665913 w 5723313"/>
              <a:gd name="connsiteY84" fmla="*/ 569422 h 752435"/>
              <a:gd name="connsiteX85" fmla="*/ 3690851 w 5723313"/>
              <a:gd name="connsiteY85" fmla="*/ 573578 h 752435"/>
              <a:gd name="connsiteX86" fmla="*/ 3715789 w 5723313"/>
              <a:gd name="connsiteY86" fmla="*/ 581891 h 752435"/>
              <a:gd name="connsiteX87" fmla="*/ 4239491 w 5723313"/>
              <a:gd name="connsiteY87" fmla="*/ 594360 h 752435"/>
              <a:gd name="connsiteX88" fmla="*/ 4318462 w 5723313"/>
              <a:gd name="connsiteY88" fmla="*/ 598517 h 752435"/>
              <a:gd name="connsiteX89" fmla="*/ 4389120 w 5723313"/>
              <a:gd name="connsiteY89" fmla="*/ 606829 h 752435"/>
              <a:gd name="connsiteX90" fmla="*/ 4401589 w 5723313"/>
              <a:gd name="connsiteY90" fmla="*/ 610986 h 752435"/>
              <a:gd name="connsiteX91" fmla="*/ 4434840 w 5723313"/>
              <a:gd name="connsiteY91" fmla="*/ 619298 h 752435"/>
              <a:gd name="connsiteX92" fmla="*/ 4447309 w 5723313"/>
              <a:gd name="connsiteY92" fmla="*/ 627611 h 752435"/>
              <a:gd name="connsiteX93" fmla="*/ 4493029 w 5723313"/>
              <a:gd name="connsiteY93" fmla="*/ 635924 h 752435"/>
              <a:gd name="connsiteX94" fmla="*/ 4530437 w 5723313"/>
              <a:gd name="connsiteY94" fmla="*/ 648393 h 752435"/>
              <a:gd name="connsiteX95" fmla="*/ 4542906 w 5723313"/>
              <a:gd name="connsiteY95" fmla="*/ 652549 h 752435"/>
              <a:gd name="connsiteX96" fmla="*/ 4576157 w 5723313"/>
              <a:gd name="connsiteY96" fmla="*/ 660862 h 752435"/>
              <a:gd name="connsiteX97" fmla="*/ 4592782 w 5723313"/>
              <a:gd name="connsiteY97" fmla="*/ 665018 h 752435"/>
              <a:gd name="connsiteX98" fmla="*/ 4613564 w 5723313"/>
              <a:gd name="connsiteY98" fmla="*/ 669175 h 752435"/>
              <a:gd name="connsiteX99" fmla="*/ 4638502 w 5723313"/>
              <a:gd name="connsiteY99" fmla="*/ 677488 h 752435"/>
              <a:gd name="connsiteX100" fmla="*/ 4650971 w 5723313"/>
              <a:gd name="connsiteY100" fmla="*/ 681644 h 752435"/>
              <a:gd name="connsiteX101" fmla="*/ 4675909 w 5723313"/>
              <a:gd name="connsiteY101" fmla="*/ 689957 h 752435"/>
              <a:gd name="connsiteX102" fmla="*/ 4688378 w 5723313"/>
              <a:gd name="connsiteY102" fmla="*/ 698269 h 752435"/>
              <a:gd name="connsiteX103" fmla="*/ 4729942 w 5723313"/>
              <a:gd name="connsiteY103" fmla="*/ 710738 h 752435"/>
              <a:gd name="connsiteX104" fmla="*/ 4754880 w 5723313"/>
              <a:gd name="connsiteY104" fmla="*/ 719051 h 752435"/>
              <a:gd name="connsiteX105" fmla="*/ 4775662 w 5723313"/>
              <a:gd name="connsiteY105" fmla="*/ 723208 h 752435"/>
              <a:gd name="connsiteX106" fmla="*/ 4800600 w 5723313"/>
              <a:gd name="connsiteY106" fmla="*/ 731520 h 752435"/>
              <a:gd name="connsiteX107" fmla="*/ 4813069 w 5723313"/>
              <a:gd name="connsiteY107" fmla="*/ 735677 h 752435"/>
              <a:gd name="connsiteX108" fmla="*/ 4829695 w 5723313"/>
              <a:gd name="connsiteY108" fmla="*/ 739833 h 752435"/>
              <a:gd name="connsiteX109" fmla="*/ 4883727 w 5723313"/>
              <a:gd name="connsiteY109" fmla="*/ 743989 h 752435"/>
              <a:gd name="connsiteX110" fmla="*/ 4896197 w 5723313"/>
              <a:gd name="connsiteY110" fmla="*/ 748146 h 752435"/>
              <a:gd name="connsiteX111" fmla="*/ 5124797 w 5723313"/>
              <a:gd name="connsiteY111" fmla="*/ 748146 h 752435"/>
              <a:gd name="connsiteX112" fmla="*/ 5153891 w 5723313"/>
              <a:gd name="connsiteY112" fmla="*/ 731520 h 752435"/>
              <a:gd name="connsiteX113" fmla="*/ 5166360 w 5723313"/>
              <a:gd name="connsiteY113" fmla="*/ 727364 h 752435"/>
              <a:gd name="connsiteX114" fmla="*/ 5178829 w 5723313"/>
              <a:gd name="connsiteY114" fmla="*/ 719051 h 752435"/>
              <a:gd name="connsiteX115" fmla="*/ 5191298 w 5723313"/>
              <a:gd name="connsiteY115" fmla="*/ 714895 h 752435"/>
              <a:gd name="connsiteX116" fmla="*/ 5199611 w 5723313"/>
              <a:gd name="connsiteY116" fmla="*/ 702426 h 752435"/>
              <a:gd name="connsiteX117" fmla="*/ 5212080 w 5723313"/>
              <a:gd name="connsiteY117" fmla="*/ 698269 h 752435"/>
              <a:gd name="connsiteX118" fmla="*/ 5224549 w 5723313"/>
              <a:gd name="connsiteY118" fmla="*/ 689957 h 752435"/>
              <a:gd name="connsiteX119" fmla="*/ 5232862 w 5723313"/>
              <a:gd name="connsiteY119" fmla="*/ 677488 h 752435"/>
              <a:gd name="connsiteX120" fmla="*/ 5257800 w 5723313"/>
              <a:gd name="connsiteY120" fmla="*/ 669175 h 752435"/>
              <a:gd name="connsiteX121" fmla="*/ 5278582 w 5723313"/>
              <a:gd name="connsiteY121" fmla="*/ 648393 h 752435"/>
              <a:gd name="connsiteX122" fmla="*/ 5286895 w 5723313"/>
              <a:gd name="connsiteY122" fmla="*/ 635924 h 752435"/>
              <a:gd name="connsiteX123" fmla="*/ 5311833 w 5723313"/>
              <a:gd name="connsiteY123" fmla="*/ 627611 h 752435"/>
              <a:gd name="connsiteX124" fmla="*/ 5340927 w 5723313"/>
              <a:gd name="connsiteY124" fmla="*/ 610986 h 752435"/>
              <a:gd name="connsiteX125" fmla="*/ 5349240 w 5723313"/>
              <a:gd name="connsiteY125" fmla="*/ 598517 h 752435"/>
              <a:gd name="connsiteX126" fmla="*/ 5365866 w 5723313"/>
              <a:gd name="connsiteY126" fmla="*/ 590204 h 752435"/>
              <a:gd name="connsiteX127" fmla="*/ 5378335 w 5723313"/>
              <a:gd name="connsiteY127" fmla="*/ 581891 h 752435"/>
              <a:gd name="connsiteX128" fmla="*/ 5399117 w 5723313"/>
              <a:gd name="connsiteY128" fmla="*/ 565266 h 752435"/>
              <a:gd name="connsiteX129" fmla="*/ 5419898 w 5723313"/>
              <a:gd name="connsiteY129" fmla="*/ 548640 h 752435"/>
              <a:gd name="connsiteX130" fmla="*/ 5428211 w 5723313"/>
              <a:gd name="connsiteY130" fmla="*/ 536171 h 752435"/>
              <a:gd name="connsiteX131" fmla="*/ 5478087 w 5723313"/>
              <a:gd name="connsiteY131" fmla="*/ 511233 h 752435"/>
              <a:gd name="connsiteX132" fmla="*/ 5507182 w 5723313"/>
              <a:gd name="connsiteY132" fmla="*/ 498764 h 752435"/>
              <a:gd name="connsiteX133" fmla="*/ 5532120 w 5723313"/>
              <a:gd name="connsiteY133" fmla="*/ 482138 h 752435"/>
              <a:gd name="connsiteX134" fmla="*/ 5557058 w 5723313"/>
              <a:gd name="connsiteY134" fmla="*/ 473826 h 752435"/>
              <a:gd name="connsiteX135" fmla="*/ 5569527 w 5723313"/>
              <a:gd name="connsiteY135" fmla="*/ 469669 h 752435"/>
              <a:gd name="connsiteX136" fmla="*/ 5606935 w 5723313"/>
              <a:gd name="connsiteY136" fmla="*/ 453044 h 752435"/>
              <a:gd name="connsiteX137" fmla="*/ 5631873 w 5723313"/>
              <a:gd name="connsiteY137" fmla="*/ 444731 h 752435"/>
              <a:gd name="connsiteX138" fmla="*/ 5644342 w 5723313"/>
              <a:gd name="connsiteY138" fmla="*/ 440575 h 752435"/>
              <a:gd name="connsiteX139" fmla="*/ 5723313 w 5723313"/>
              <a:gd name="connsiteY139" fmla="*/ 436418 h 752435"/>
              <a:gd name="connsiteX0" fmla="*/ 0 w 5723313"/>
              <a:gd name="connsiteY0" fmla="*/ 8313 h 752435"/>
              <a:gd name="connsiteX1" fmla="*/ 41564 w 5723313"/>
              <a:gd name="connsiteY1" fmla="*/ 24938 h 752435"/>
              <a:gd name="connsiteX2" fmla="*/ 74815 w 5723313"/>
              <a:gd name="connsiteY2" fmla="*/ 16626 h 752435"/>
              <a:gd name="connsiteX3" fmla="*/ 116378 w 5723313"/>
              <a:gd name="connsiteY3" fmla="*/ 12469 h 752435"/>
              <a:gd name="connsiteX4" fmla="*/ 133004 w 5723313"/>
              <a:gd name="connsiteY4" fmla="*/ 8313 h 752435"/>
              <a:gd name="connsiteX5" fmla="*/ 145473 w 5723313"/>
              <a:gd name="connsiteY5" fmla="*/ 4157 h 752435"/>
              <a:gd name="connsiteX6" fmla="*/ 187037 w 5723313"/>
              <a:gd name="connsiteY6" fmla="*/ 0 h 752435"/>
              <a:gd name="connsiteX7" fmla="*/ 320040 w 5723313"/>
              <a:gd name="connsiteY7" fmla="*/ 4157 h 752435"/>
              <a:gd name="connsiteX8" fmla="*/ 332509 w 5723313"/>
              <a:gd name="connsiteY8" fmla="*/ 8313 h 752435"/>
              <a:gd name="connsiteX9" fmla="*/ 349135 w 5723313"/>
              <a:gd name="connsiteY9" fmla="*/ 12469 h 752435"/>
              <a:gd name="connsiteX10" fmla="*/ 374073 w 5723313"/>
              <a:gd name="connsiteY10" fmla="*/ 29095 h 752435"/>
              <a:gd name="connsiteX11" fmla="*/ 386542 w 5723313"/>
              <a:gd name="connsiteY11" fmla="*/ 37408 h 752435"/>
              <a:gd name="connsiteX12" fmla="*/ 411480 w 5723313"/>
              <a:gd name="connsiteY12" fmla="*/ 45720 h 752435"/>
              <a:gd name="connsiteX13" fmla="*/ 436418 w 5723313"/>
              <a:gd name="connsiteY13" fmla="*/ 54033 h 752435"/>
              <a:gd name="connsiteX14" fmla="*/ 486295 w 5723313"/>
              <a:gd name="connsiteY14" fmla="*/ 62346 h 752435"/>
              <a:gd name="connsiteX15" fmla="*/ 511233 w 5723313"/>
              <a:gd name="connsiteY15" fmla="*/ 70658 h 752435"/>
              <a:gd name="connsiteX16" fmla="*/ 536171 w 5723313"/>
              <a:gd name="connsiteY16" fmla="*/ 87284 h 752435"/>
              <a:gd name="connsiteX17" fmla="*/ 561109 w 5723313"/>
              <a:gd name="connsiteY17" fmla="*/ 95597 h 752435"/>
              <a:gd name="connsiteX18" fmla="*/ 586047 w 5723313"/>
              <a:gd name="connsiteY18" fmla="*/ 112222 h 752435"/>
              <a:gd name="connsiteX19" fmla="*/ 598517 w 5723313"/>
              <a:gd name="connsiteY19" fmla="*/ 124691 h 752435"/>
              <a:gd name="connsiteX20" fmla="*/ 610986 w 5723313"/>
              <a:gd name="connsiteY20" fmla="*/ 128848 h 752435"/>
              <a:gd name="connsiteX21" fmla="*/ 648393 w 5723313"/>
              <a:gd name="connsiteY21" fmla="*/ 149629 h 752435"/>
              <a:gd name="connsiteX22" fmla="*/ 669175 w 5723313"/>
              <a:gd name="connsiteY22" fmla="*/ 170411 h 752435"/>
              <a:gd name="connsiteX23" fmla="*/ 681644 w 5723313"/>
              <a:gd name="connsiteY23" fmla="*/ 178724 h 752435"/>
              <a:gd name="connsiteX24" fmla="*/ 702426 w 5723313"/>
              <a:gd name="connsiteY24" fmla="*/ 199506 h 752435"/>
              <a:gd name="connsiteX25" fmla="*/ 739833 w 5723313"/>
              <a:gd name="connsiteY25" fmla="*/ 232757 h 752435"/>
              <a:gd name="connsiteX26" fmla="*/ 760615 w 5723313"/>
              <a:gd name="connsiteY26" fmla="*/ 249382 h 752435"/>
              <a:gd name="connsiteX27" fmla="*/ 768927 w 5723313"/>
              <a:gd name="connsiteY27" fmla="*/ 261851 h 752435"/>
              <a:gd name="connsiteX28" fmla="*/ 781397 w 5723313"/>
              <a:gd name="connsiteY28" fmla="*/ 270164 h 752435"/>
              <a:gd name="connsiteX29" fmla="*/ 793866 w 5723313"/>
              <a:gd name="connsiteY29" fmla="*/ 282633 h 752435"/>
              <a:gd name="connsiteX30" fmla="*/ 802178 w 5723313"/>
              <a:gd name="connsiteY30" fmla="*/ 295102 h 752435"/>
              <a:gd name="connsiteX31" fmla="*/ 814647 w 5723313"/>
              <a:gd name="connsiteY31" fmla="*/ 299258 h 752435"/>
              <a:gd name="connsiteX32" fmla="*/ 822960 w 5723313"/>
              <a:gd name="connsiteY32" fmla="*/ 311728 h 752435"/>
              <a:gd name="connsiteX33" fmla="*/ 847898 w 5723313"/>
              <a:gd name="connsiteY33" fmla="*/ 324197 h 752435"/>
              <a:gd name="connsiteX34" fmla="*/ 856211 w 5723313"/>
              <a:gd name="connsiteY34" fmla="*/ 336666 h 752435"/>
              <a:gd name="connsiteX35" fmla="*/ 881149 w 5723313"/>
              <a:gd name="connsiteY35" fmla="*/ 344978 h 752435"/>
              <a:gd name="connsiteX36" fmla="*/ 918557 w 5723313"/>
              <a:gd name="connsiteY36" fmla="*/ 357448 h 752435"/>
              <a:gd name="connsiteX37" fmla="*/ 931026 w 5723313"/>
              <a:gd name="connsiteY37" fmla="*/ 361604 h 752435"/>
              <a:gd name="connsiteX38" fmla="*/ 943495 w 5723313"/>
              <a:gd name="connsiteY38" fmla="*/ 365760 h 752435"/>
              <a:gd name="connsiteX39" fmla="*/ 968433 w 5723313"/>
              <a:gd name="connsiteY39" fmla="*/ 369917 h 752435"/>
              <a:gd name="connsiteX40" fmla="*/ 1009997 w 5723313"/>
              <a:gd name="connsiteY40" fmla="*/ 378229 h 752435"/>
              <a:gd name="connsiteX41" fmla="*/ 1163782 w 5723313"/>
              <a:gd name="connsiteY41" fmla="*/ 390698 h 752435"/>
              <a:gd name="connsiteX42" fmla="*/ 1226127 w 5723313"/>
              <a:gd name="connsiteY42" fmla="*/ 399011 h 752435"/>
              <a:gd name="connsiteX43" fmla="*/ 1251066 w 5723313"/>
              <a:gd name="connsiteY43" fmla="*/ 403168 h 752435"/>
              <a:gd name="connsiteX44" fmla="*/ 1404851 w 5723313"/>
              <a:gd name="connsiteY44" fmla="*/ 407324 h 752435"/>
              <a:gd name="connsiteX45" fmla="*/ 1571106 w 5723313"/>
              <a:gd name="connsiteY45" fmla="*/ 419793 h 752435"/>
              <a:gd name="connsiteX46" fmla="*/ 1650077 w 5723313"/>
              <a:gd name="connsiteY46" fmla="*/ 423949 h 752435"/>
              <a:gd name="connsiteX47" fmla="*/ 1766455 w 5723313"/>
              <a:gd name="connsiteY47" fmla="*/ 432262 h 752435"/>
              <a:gd name="connsiteX48" fmla="*/ 1799706 w 5723313"/>
              <a:gd name="connsiteY48" fmla="*/ 440575 h 752435"/>
              <a:gd name="connsiteX49" fmla="*/ 1808018 w 5723313"/>
              <a:gd name="connsiteY49" fmla="*/ 453044 h 752435"/>
              <a:gd name="connsiteX50" fmla="*/ 1832957 w 5723313"/>
              <a:gd name="connsiteY50" fmla="*/ 461357 h 752435"/>
              <a:gd name="connsiteX51" fmla="*/ 1845426 w 5723313"/>
              <a:gd name="connsiteY51" fmla="*/ 469669 h 752435"/>
              <a:gd name="connsiteX52" fmla="*/ 1862051 w 5723313"/>
              <a:gd name="connsiteY52" fmla="*/ 473826 h 752435"/>
              <a:gd name="connsiteX53" fmla="*/ 1899458 w 5723313"/>
              <a:gd name="connsiteY53" fmla="*/ 486295 h 752435"/>
              <a:gd name="connsiteX54" fmla="*/ 1911927 w 5723313"/>
              <a:gd name="connsiteY54" fmla="*/ 490451 h 752435"/>
              <a:gd name="connsiteX55" fmla="*/ 1957647 w 5723313"/>
              <a:gd name="connsiteY55" fmla="*/ 498764 h 752435"/>
              <a:gd name="connsiteX56" fmla="*/ 1970117 w 5723313"/>
              <a:gd name="connsiteY56" fmla="*/ 502920 h 752435"/>
              <a:gd name="connsiteX57" fmla="*/ 2007524 w 5723313"/>
              <a:gd name="connsiteY57" fmla="*/ 511233 h 752435"/>
              <a:gd name="connsiteX58" fmla="*/ 2019993 w 5723313"/>
              <a:gd name="connsiteY58" fmla="*/ 515389 h 752435"/>
              <a:gd name="connsiteX59" fmla="*/ 2053244 w 5723313"/>
              <a:gd name="connsiteY59" fmla="*/ 523702 h 752435"/>
              <a:gd name="connsiteX60" fmla="*/ 2065713 w 5723313"/>
              <a:gd name="connsiteY60" fmla="*/ 527858 h 752435"/>
              <a:gd name="connsiteX61" fmla="*/ 2103120 w 5723313"/>
              <a:gd name="connsiteY61" fmla="*/ 536171 h 752435"/>
              <a:gd name="connsiteX62" fmla="*/ 2119746 w 5723313"/>
              <a:gd name="connsiteY62" fmla="*/ 540328 h 752435"/>
              <a:gd name="connsiteX63" fmla="*/ 2144684 w 5723313"/>
              <a:gd name="connsiteY63" fmla="*/ 552797 h 752435"/>
              <a:gd name="connsiteX64" fmla="*/ 2157153 w 5723313"/>
              <a:gd name="connsiteY64" fmla="*/ 561109 h 752435"/>
              <a:gd name="connsiteX65" fmla="*/ 2169622 w 5723313"/>
              <a:gd name="connsiteY65" fmla="*/ 565266 h 752435"/>
              <a:gd name="connsiteX66" fmla="*/ 2202873 w 5723313"/>
              <a:gd name="connsiteY66" fmla="*/ 573578 h 752435"/>
              <a:gd name="connsiteX67" fmla="*/ 2315095 w 5723313"/>
              <a:gd name="connsiteY67" fmla="*/ 581891 h 752435"/>
              <a:gd name="connsiteX68" fmla="*/ 2547851 w 5723313"/>
              <a:gd name="connsiteY68" fmla="*/ 586048 h 752435"/>
              <a:gd name="connsiteX69" fmla="*/ 2718262 w 5723313"/>
              <a:gd name="connsiteY69" fmla="*/ 581891 h 752435"/>
              <a:gd name="connsiteX70" fmla="*/ 2751513 w 5723313"/>
              <a:gd name="connsiteY70" fmla="*/ 577735 h 752435"/>
              <a:gd name="connsiteX71" fmla="*/ 2801389 w 5723313"/>
              <a:gd name="connsiteY71" fmla="*/ 573578 h 752435"/>
              <a:gd name="connsiteX72" fmla="*/ 2834640 w 5723313"/>
              <a:gd name="connsiteY72" fmla="*/ 565266 h 752435"/>
              <a:gd name="connsiteX73" fmla="*/ 2847109 w 5723313"/>
              <a:gd name="connsiteY73" fmla="*/ 561109 h 752435"/>
              <a:gd name="connsiteX74" fmla="*/ 2863735 w 5723313"/>
              <a:gd name="connsiteY74" fmla="*/ 556953 h 752435"/>
              <a:gd name="connsiteX75" fmla="*/ 2876204 w 5723313"/>
              <a:gd name="connsiteY75" fmla="*/ 552797 h 752435"/>
              <a:gd name="connsiteX76" fmla="*/ 2892829 w 5723313"/>
              <a:gd name="connsiteY76" fmla="*/ 548640 h 752435"/>
              <a:gd name="connsiteX77" fmla="*/ 2905298 w 5723313"/>
              <a:gd name="connsiteY77" fmla="*/ 544484 h 752435"/>
              <a:gd name="connsiteX78" fmla="*/ 2946862 w 5723313"/>
              <a:gd name="connsiteY78" fmla="*/ 540328 h 752435"/>
              <a:gd name="connsiteX79" fmla="*/ 3063240 w 5723313"/>
              <a:gd name="connsiteY79" fmla="*/ 544484 h 752435"/>
              <a:gd name="connsiteX80" fmla="*/ 3175462 w 5723313"/>
              <a:gd name="connsiteY80" fmla="*/ 552797 h 752435"/>
              <a:gd name="connsiteX81" fmla="*/ 3387437 w 5723313"/>
              <a:gd name="connsiteY81" fmla="*/ 556953 h 752435"/>
              <a:gd name="connsiteX82" fmla="*/ 3453938 w 5723313"/>
              <a:gd name="connsiteY82" fmla="*/ 561109 h 752435"/>
              <a:gd name="connsiteX83" fmla="*/ 3507971 w 5723313"/>
              <a:gd name="connsiteY83" fmla="*/ 565266 h 752435"/>
              <a:gd name="connsiteX84" fmla="*/ 3665913 w 5723313"/>
              <a:gd name="connsiteY84" fmla="*/ 569422 h 752435"/>
              <a:gd name="connsiteX85" fmla="*/ 3690851 w 5723313"/>
              <a:gd name="connsiteY85" fmla="*/ 573578 h 752435"/>
              <a:gd name="connsiteX86" fmla="*/ 3715789 w 5723313"/>
              <a:gd name="connsiteY86" fmla="*/ 581891 h 752435"/>
              <a:gd name="connsiteX87" fmla="*/ 4239491 w 5723313"/>
              <a:gd name="connsiteY87" fmla="*/ 594360 h 752435"/>
              <a:gd name="connsiteX88" fmla="*/ 4318462 w 5723313"/>
              <a:gd name="connsiteY88" fmla="*/ 598517 h 752435"/>
              <a:gd name="connsiteX89" fmla="*/ 4389120 w 5723313"/>
              <a:gd name="connsiteY89" fmla="*/ 606829 h 752435"/>
              <a:gd name="connsiteX90" fmla="*/ 4401589 w 5723313"/>
              <a:gd name="connsiteY90" fmla="*/ 610986 h 752435"/>
              <a:gd name="connsiteX91" fmla="*/ 4434840 w 5723313"/>
              <a:gd name="connsiteY91" fmla="*/ 619298 h 752435"/>
              <a:gd name="connsiteX92" fmla="*/ 4447309 w 5723313"/>
              <a:gd name="connsiteY92" fmla="*/ 627611 h 752435"/>
              <a:gd name="connsiteX93" fmla="*/ 4493029 w 5723313"/>
              <a:gd name="connsiteY93" fmla="*/ 635924 h 752435"/>
              <a:gd name="connsiteX94" fmla="*/ 4530437 w 5723313"/>
              <a:gd name="connsiteY94" fmla="*/ 648393 h 752435"/>
              <a:gd name="connsiteX95" fmla="*/ 4542906 w 5723313"/>
              <a:gd name="connsiteY95" fmla="*/ 652549 h 752435"/>
              <a:gd name="connsiteX96" fmla="*/ 4576157 w 5723313"/>
              <a:gd name="connsiteY96" fmla="*/ 660862 h 752435"/>
              <a:gd name="connsiteX97" fmla="*/ 4592782 w 5723313"/>
              <a:gd name="connsiteY97" fmla="*/ 665018 h 752435"/>
              <a:gd name="connsiteX98" fmla="*/ 4613564 w 5723313"/>
              <a:gd name="connsiteY98" fmla="*/ 669175 h 752435"/>
              <a:gd name="connsiteX99" fmla="*/ 4638502 w 5723313"/>
              <a:gd name="connsiteY99" fmla="*/ 677488 h 752435"/>
              <a:gd name="connsiteX100" fmla="*/ 4650971 w 5723313"/>
              <a:gd name="connsiteY100" fmla="*/ 681644 h 752435"/>
              <a:gd name="connsiteX101" fmla="*/ 4675909 w 5723313"/>
              <a:gd name="connsiteY101" fmla="*/ 689957 h 752435"/>
              <a:gd name="connsiteX102" fmla="*/ 4688378 w 5723313"/>
              <a:gd name="connsiteY102" fmla="*/ 698269 h 752435"/>
              <a:gd name="connsiteX103" fmla="*/ 4729942 w 5723313"/>
              <a:gd name="connsiteY103" fmla="*/ 710738 h 752435"/>
              <a:gd name="connsiteX104" fmla="*/ 4754880 w 5723313"/>
              <a:gd name="connsiteY104" fmla="*/ 719051 h 752435"/>
              <a:gd name="connsiteX105" fmla="*/ 4775662 w 5723313"/>
              <a:gd name="connsiteY105" fmla="*/ 723208 h 752435"/>
              <a:gd name="connsiteX106" fmla="*/ 4800600 w 5723313"/>
              <a:gd name="connsiteY106" fmla="*/ 731520 h 752435"/>
              <a:gd name="connsiteX107" fmla="*/ 4813069 w 5723313"/>
              <a:gd name="connsiteY107" fmla="*/ 735677 h 752435"/>
              <a:gd name="connsiteX108" fmla="*/ 4829695 w 5723313"/>
              <a:gd name="connsiteY108" fmla="*/ 739833 h 752435"/>
              <a:gd name="connsiteX109" fmla="*/ 4883727 w 5723313"/>
              <a:gd name="connsiteY109" fmla="*/ 743989 h 752435"/>
              <a:gd name="connsiteX110" fmla="*/ 4896197 w 5723313"/>
              <a:gd name="connsiteY110" fmla="*/ 748146 h 752435"/>
              <a:gd name="connsiteX111" fmla="*/ 5124797 w 5723313"/>
              <a:gd name="connsiteY111" fmla="*/ 748146 h 752435"/>
              <a:gd name="connsiteX112" fmla="*/ 5153891 w 5723313"/>
              <a:gd name="connsiteY112" fmla="*/ 731520 h 752435"/>
              <a:gd name="connsiteX113" fmla="*/ 5166360 w 5723313"/>
              <a:gd name="connsiteY113" fmla="*/ 727364 h 752435"/>
              <a:gd name="connsiteX114" fmla="*/ 5178829 w 5723313"/>
              <a:gd name="connsiteY114" fmla="*/ 719051 h 752435"/>
              <a:gd name="connsiteX115" fmla="*/ 5191298 w 5723313"/>
              <a:gd name="connsiteY115" fmla="*/ 714895 h 752435"/>
              <a:gd name="connsiteX116" fmla="*/ 5199611 w 5723313"/>
              <a:gd name="connsiteY116" fmla="*/ 702426 h 752435"/>
              <a:gd name="connsiteX117" fmla="*/ 5212080 w 5723313"/>
              <a:gd name="connsiteY117" fmla="*/ 698269 h 752435"/>
              <a:gd name="connsiteX118" fmla="*/ 5224549 w 5723313"/>
              <a:gd name="connsiteY118" fmla="*/ 689957 h 752435"/>
              <a:gd name="connsiteX119" fmla="*/ 5232862 w 5723313"/>
              <a:gd name="connsiteY119" fmla="*/ 677488 h 752435"/>
              <a:gd name="connsiteX120" fmla="*/ 5257800 w 5723313"/>
              <a:gd name="connsiteY120" fmla="*/ 669175 h 752435"/>
              <a:gd name="connsiteX121" fmla="*/ 5278582 w 5723313"/>
              <a:gd name="connsiteY121" fmla="*/ 648393 h 752435"/>
              <a:gd name="connsiteX122" fmla="*/ 5286895 w 5723313"/>
              <a:gd name="connsiteY122" fmla="*/ 635924 h 752435"/>
              <a:gd name="connsiteX123" fmla="*/ 5311833 w 5723313"/>
              <a:gd name="connsiteY123" fmla="*/ 627611 h 752435"/>
              <a:gd name="connsiteX124" fmla="*/ 5340927 w 5723313"/>
              <a:gd name="connsiteY124" fmla="*/ 610986 h 752435"/>
              <a:gd name="connsiteX125" fmla="*/ 5349240 w 5723313"/>
              <a:gd name="connsiteY125" fmla="*/ 598517 h 752435"/>
              <a:gd name="connsiteX126" fmla="*/ 5365866 w 5723313"/>
              <a:gd name="connsiteY126" fmla="*/ 590204 h 752435"/>
              <a:gd name="connsiteX127" fmla="*/ 5378335 w 5723313"/>
              <a:gd name="connsiteY127" fmla="*/ 581891 h 752435"/>
              <a:gd name="connsiteX128" fmla="*/ 5399117 w 5723313"/>
              <a:gd name="connsiteY128" fmla="*/ 565266 h 752435"/>
              <a:gd name="connsiteX129" fmla="*/ 5419898 w 5723313"/>
              <a:gd name="connsiteY129" fmla="*/ 548640 h 752435"/>
              <a:gd name="connsiteX130" fmla="*/ 5428211 w 5723313"/>
              <a:gd name="connsiteY130" fmla="*/ 536171 h 752435"/>
              <a:gd name="connsiteX131" fmla="*/ 5478087 w 5723313"/>
              <a:gd name="connsiteY131" fmla="*/ 511233 h 752435"/>
              <a:gd name="connsiteX132" fmla="*/ 5507182 w 5723313"/>
              <a:gd name="connsiteY132" fmla="*/ 498764 h 752435"/>
              <a:gd name="connsiteX133" fmla="*/ 5532120 w 5723313"/>
              <a:gd name="connsiteY133" fmla="*/ 482138 h 752435"/>
              <a:gd name="connsiteX134" fmla="*/ 5557058 w 5723313"/>
              <a:gd name="connsiteY134" fmla="*/ 473826 h 752435"/>
              <a:gd name="connsiteX135" fmla="*/ 5569527 w 5723313"/>
              <a:gd name="connsiteY135" fmla="*/ 469669 h 752435"/>
              <a:gd name="connsiteX136" fmla="*/ 5606935 w 5723313"/>
              <a:gd name="connsiteY136" fmla="*/ 453044 h 752435"/>
              <a:gd name="connsiteX137" fmla="*/ 5631873 w 5723313"/>
              <a:gd name="connsiteY137" fmla="*/ 444731 h 752435"/>
              <a:gd name="connsiteX138" fmla="*/ 5644342 w 5723313"/>
              <a:gd name="connsiteY138" fmla="*/ 440575 h 752435"/>
              <a:gd name="connsiteX139" fmla="*/ 5723313 w 5723313"/>
              <a:gd name="connsiteY139" fmla="*/ 436418 h 752435"/>
              <a:gd name="connsiteX0" fmla="*/ 0 w 5723313"/>
              <a:gd name="connsiteY0" fmla="*/ 8313 h 752435"/>
              <a:gd name="connsiteX1" fmla="*/ 41564 w 5723313"/>
              <a:gd name="connsiteY1" fmla="*/ 4156 h 752435"/>
              <a:gd name="connsiteX2" fmla="*/ 74815 w 5723313"/>
              <a:gd name="connsiteY2" fmla="*/ 16626 h 752435"/>
              <a:gd name="connsiteX3" fmla="*/ 116378 w 5723313"/>
              <a:gd name="connsiteY3" fmla="*/ 12469 h 752435"/>
              <a:gd name="connsiteX4" fmla="*/ 133004 w 5723313"/>
              <a:gd name="connsiteY4" fmla="*/ 8313 h 752435"/>
              <a:gd name="connsiteX5" fmla="*/ 145473 w 5723313"/>
              <a:gd name="connsiteY5" fmla="*/ 4157 h 752435"/>
              <a:gd name="connsiteX6" fmla="*/ 187037 w 5723313"/>
              <a:gd name="connsiteY6" fmla="*/ 0 h 752435"/>
              <a:gd name="connsiteX7" fmla="*/ 320040 w 5723313"/>
              <a:gd name="connsiteY7" fmla="*/ 4157 h 752435"/>
              <a:gd name="connsiteX8" fmla="*/ 332509 w 5723313"/>
              <a:gd name="connsiteY8" fmla="*/ 8313 h 752435"/>
              <a:gd name="connsiteX9" fmla="*/ 349135 w 5723313"/>
              <a:gd name="connsiteY9" fmla="*/ 12469 h 752435"/>
              <a:gd name="connsiteX10" fmla="*/ 374073 w 5723313"/>
              <a:gd name="connsiteY10" fmla="*/ 29095 h 752435"/>
              <a:gd name="connsiteX11" fmla="*/ 386542 w 5723313"/>
              <a:gd name="connsiteY11" fmla="*/ 37408 h 752435"/>
              <a:gd name="connsiteX12" fmla="*/ 411480 w 5723313"/>
              <a:gd name="connsiteY12" fmla="*/ 45720 h 752435"/>
              <a:gd name="connsiteX13" fmla="*/ 436418 w 5723313"/>
              <a:gd name="connsiteY13" fmla="*/ 54033 h 752435"/>
              <a:gd name="connsiteX14" fmla="*/ 486295 w 5723313"/>
              <a:gd name="connsiteY14" fmla="*/ 62346 h 752435"/>
              <a:gd name="connsiteX15" fmla="*/ 511233 w 5723313"/>
              <a:gd name="connsiteY15" fmla="*/ 70658 h 752435"/>
              <a:gd name="connsiteX16" fmla="*/ 536171 w 5723313"/>
              <a:gd name="connsiteY16" fmla="*/ 87284 h 752435"/>
              <a:gd name="connsiteX17" fmla="*/ 561109 w 5723313"/>
              <a:gd name="connsiteY17" fmla="*/ 95597 h 752435"/>
              <a:gd name="connsiteX18" fmla="*/ 586047 w 5723313"/>
              <a:gd name="connsiteY18" fmla="*/ 112222 h 752435"/>
              <a:gd name="connsiteX19" fmla="*/ 598517 w 5723313"/>
              <a:gd name="connsiteY19" fmla="*/ 124691 h 752435"/>
              <a:gd name="connsiteX20" fmla="*/ 610986 w 5723313"/>
              <a:gd name="connsiteY20" fmla="*/ 128848 h 752435"/>
              <a:gd name="connsiteX21" fmla="*/ 648393 w 5723313"/>
              <a:gd name="connsiteY21" fmla="*/ 149629 h 752435"/>
              <a:gd name="connsiteX22" fmla="*/ 669175 w 5723313"/>
              <a:gd name="connsiteY22" fmla="*/ 170411 h 752435"/>
              <a:gd name="connsiteX23" fmla="*/ 681644 w 5723313"/>
              <a:gd name="connsiteY23" fmla="*/ 178724 h 752435"/>
              <a:gd name="connsiteX24" fmla="*/ 702426 w 5723313"/>
              <a:gd name="connsiteY24" fmla="*/ 199506 h 752435"/>
              <a:gd name="connsiteX25" fmla="*/ 739833 w 5723313"/>
              <a:gd name="connsiteY25" fmla="*/ 232757 h 752435"/>
              <a:gd name="connsiteX26" fmla="*/ 760615 w 5723313"/>
              <a:gd name="connsiteY26" fmla="*/ 249382 h 752435"/>
              <a:gd name="connsiteX27" fmla="*/ 768927 w 5723313"/>
              <a:gd name="connsiteY27" fmla="*/ 261851 h 752435"/>
              <a:gd name="connsiteX28" fmla="*/ 781397 w 5723313"/>
              <a:gd name="connsiteY28" fmla="*/ 270164 h 752435"/>
              <a:gd name="connsiteX29" fmla="*/ 793866 w 5723313"/>
              <a:gd name="connsiteY29" fmla="*/ 282633 h 752435"/>
              <a:gd name="connsiteX30" fmla="*/ 802178 w 5723313"/>
              <a:gd name="connsiteY30" fmla="*/ 295102 h 752435"/>
              <a:gd name="connsiteX31" fmla="*/ 814647 w 5723313"/>
              <a:gd name="connsiteY31" fmla="*/ 299258 h 752435"/>
              <a:gd name="connsiteX32" fmla="*/ 822960 w 5723313"/>
              <a:gd name="connsiteY32" fmla="*/ 311728 h 752435"/>
              <a:gd name="connsiteX33" fmla="*/ 847898 w 5723313"/>
              <a:gd name="connsiteY33" fmla="*/ 324197 h 752435"/>
              <a:gd name="connsiteX34" fmla="*/ 856211 w 5723313"/>
              <a:gd name="connsiteY34" fmla="*/ 336666 h 752435"/>
              <a:gd name="connsiteX35" fmla="*/ 881149 w 5723313"/>
              <a:gd name="connsiteY35" fmla="*/ 344978 h 752435"/>
              <a:gd name="connsiteX36" fmla="*/ 918557 w 5723313"/>
              <a:gd name="connsiteY36" fmla="*/ 357448 h 752435"/>
              <a:gd name="connsiteX37" fmla="*/ 931026 w 5723313"/>
              <a:gd name="connsiteY37" fmla="*/ 361604 h 752435"/>
              <a:gd name="connsiteX38" fmla="*/ 943495 w 5723313"/>
              <a:gd name="connsiteY38" fmla="*/ 365760 h 752435"/>
              <a:gd name="connsiteX39" fmla="*/ 968433 w 5723313"/>
              <a:gd name="connsiteY39" fmla="*/ 369917 h 752435"/>
              <a:gd name="connsiteX40" fmla="*/ 1009997 w 5723313"/>
              <a:gd name="connsiteY40" fmla="*/ 378229 h 752435"/>
              <a:gd name="connsiteX41" fmla="*/ 1163782 w 5723313"/>
              <a:gd name="connsiteY41" fmla="*/ 390698 h 752435"/>
              <a:gd name="connsiteX42" fmla="*/ 1226127 w 5723313"/>
              <a:gd name="connsiteY42" fmla="*/ 399011 h 752435"/>
              <a:gd name="connsiteX43" fmla="*/ 1251066 w 5723313"/>
              <a:gd name="connsiteY43" fmla="*/ 403168 h 752435"/>
              <a:gd name="connsiteX44" fmla="*/ 1404851 w 5723313"/>
              <a:gd name="connsiteY44" fmla="*/ 407324 h 752435"/>
              <a:gd name="connsiteX45" fmla="*/ 1571106 w 5723313"/>
              <a:gd name="connsiteY45" fmla="*/ 419793 h 752435"/>
              <a:gd name="connsiteX46" fmla="*/ 1650077 w 5723313"/>
              <a:gd name="connsiteY46" fmla="*/ 423949 h 752435"/>
              <a:gd name="connsiteX47" fmla="*/ 1766455 w 5723313"/>
              <a:gd name="connsiteY47" fmla="*/ 432262 h 752435"/>
              <a:gd name="connsiteX48" fmla="*/ 1799706 w 5723313"/>
              <a:gd name="connsiteY48" fmla="*/ 440575 h 752435"/>
              <a:gd name="connsiteX49" fmla="*/ 1808018 w 5723313"/>
              <a:gd name="connsiteY49" fmla="*/ 453044 h 752435"/>
              <a:gd name="connsiteX50" fmla="*/ 1832957 w 5723313"/>
              <a:gd name="connsiteY50" fmla="*/ 461357 h 752435"/>
              <a:gd name="connsiteX51" fmla="*/ 1845426 w 5723313"/>
              <a:gd name="connsiteY51" fmla="*/ 469669 h 752435"/>
              <a:gd name="connsiteX52" fmla="*/ 1862051 w 5723313"/>
              <a:gd name="connsiteY52" fmla="*/ 473826 h 752435"/>
              <a:gd name="connsiteX53" fmla="*/ 1899458 w 5723313"/>
              <a:gd name="connsiteY53" fmla="*/ 486295 h 752435"/>
              <a:gd name="connsiteX54" fmla="*/ 1911927 w 5723313"/>
              <a:gd name="connsiteY54" fmla="*/ 490451 h 752435"/>
              <a:gd name="connsiteX55" fmla="*/ 1957647 w 5723313"/>
              <a:gd name="connsiteY55" fmla="*/ 498764 h 752435"/>
              <a:gd name="connsiteX56" fmla="*/ 1970117 w 5723313"/>
              <a:gd name="connsiteY56" fmla="*/ 502920 h 752435"/>
              <a:gd name="connsiteX57" fmla="*/ 2007524 w 5723313"/>
              <a:gd name="connsiteY57" fmla="*/ 511233 h 752435"/>
              <a:gd name="connsiteX58" fmla="*/ 2019993 w 5723313"/>
              <a:gd name="connsiteY58" fmla="*/ 515389 h 752435"/>
              <a:gd name="connsiteX59" fmla="*/ 2053244 w 5723313"/>
              <a:gd name="connsiteY59" fmla="*/ 523702 h 752435"/>
              <a:gd name="connsiteX60" fmla="*/ 2065713 w 5723313"/>
              <a:gd name="connsiteY60" fmla="*/ 527858 h 752435"/>
              <a:gd name="connsiteX61" fmla="*/ 2103120 w 5723313"/>
              <a:gd name="connsiteY61" fmla="*/ 536171 h 752435"/>
              <a:gd name="connsiteX62" fmla="*/ 2119746 w 5723313"/>
              <a:gd name="connsiteY62" fmla="*/ 540328 h 752435"/>
              <a:gd name="connsiteX63" fmla="*/ 2144684 w 5723313"/>
              <a:gd name="connsiteY63" fmla="*/ 552797 h 752435"/>
              <a:gd name="connsiteX64" fmla="*/ 2157153 w 5723313"/>
              <a:gd name="connsiteY64" fmla="*/ 561109 h 752435"/>
              <a:gd name="connsiteX65" fmla="*/ 2169622 w 5723313"/>
              <a:gd name="connsiteY65" fmla="*/ 565266 h 752435"/>
              <a:gd name="connsiteX66" fmla="*/ 2202873 w 5723313"/>
              <a:gd name="connsiteY66" fmla="*/ 573578 h 752435"/>
              <a:gd name="connsiteX67" fmla="*/ 2315095 w 5723313"/>
              <a:gd name="connsiteY67" fmla="*/ 581891 h 752435"/>
              <a:gd name="connsiteX68" fmla="*/ 2547851 w 5723313"/>
              <a:gd name="connsiteY68" fmla="*/ 586048 h 752435"/>
              <a:gd name="connsiteX69" fmla="*/ 2718262 w 5723313"/>
              <a:gd name="connsiteY69" fmla="*/ 581891 h 752435"/>
              <a:gd name="connsiteX70" fmla="*/ 2751513 w 5723313"/>
              <a:gd name="connsiteY70" fmla="*/ 577735 h 752435"/>
              <a:gd name="connsiteX71" fmla="*/ 2801389 w 5723313"/>
              <a:gd name="connsiteY71" fmla="*/ 573578 h 752435"/>
              <a:gd name="connsiteX72" fmla="*/ 2834640 w 5723313"/>
              <a:gd name="connsiteY72" fmla="*/ 565266 h 752435"/>
              <a:gd name="connsiteX73" fmla="*/ 2847109 w 5723313"/>
              <a:gd name="connsiteY73" fmla="*/ 561109 h 752435"/>
              <a:gd name="connsiteX74" fmla="*/ 2863735 w 5723313"/>
              <a:gd name="connsiteY74" fmla="*/ 556953 h 752435"/>
              <a:gd name="connsiteX75" fmla="*/ 2876204 w 5723313"/>
              <a:gd name="connsiteY75" fmla="*/ 552797 h 752435"/>
              <a:gd name="connsiteX76" fmla="*/ 2892829 w 5723313"/>
              <a:gd name="connsiteY76" fmla="*/ 548640 h 752435"/>
              <a:gd name="connsiteX77" fmla="*/ 2905298 w 5723313"/>
              <a:gd name="connsiteY77" fmla="*/ 544484 h 752435"/>
              <a:gd name="connsiteX78" fmla="*/ 2946862 w 5723313"/>
              <a:gd name="connsiteY78" fmla="*/ 540328 h 752435"/>
              <a:gd name="connsiteX79" fmla="*/ 3063240 w 5723313"/>
              <a:gd name="connsiteY79" fmla="*/ 544484 h 752435"/>
              <a:gd name="connsiteX80" fmla="*/ 3175462 w 5723313"/>
              <a:gd name="connsiteY80" fmla="*/ 552797 h 752435"/>
              <a:gd name="connsiteX81" fmla="*/ 3387437 w 5723313"/>
              <a:gd name="connsiteY81" fmla="*/ 556953 h 752435"/>
              <a:gd name="connsiteX82" fmla="*/ 3453938 w 5723313"/>
              <a:gd name="connsiteY82" fmla="*/ 561109 h 752435"/>
              <a:gd name="connsiteX83" fmla="*/ 3507971 w 5723313"/>
              <a:gd name="connsiteY83" fmla="*/ 565266 h 752435"/>
              <a:gd name="connsiteX84" fmla="*/ 3665913 w 5723313"/>
              <a:gd name="connsiteY84" fmla="*/ 569422 h 752435"/>
              <a:gd name="connsiteX85" fmla="*/ 3690851 w 5723313"/>
              <a:gd name="connsiteY85" fmla="*/ 573578 h 752435"/>
              <a:gd name="connsiteX86" fmla="*/ 3715789 w 5723313"/>
              <a:gd name="connsiteY86" fmla="*/ 581891 h 752435"/>
              <a:gd name="connsiteX87" fmla="*/ 4239491 w 5723313"/>
              <a:gd name="connsiteY87" fmla="*/ 594360 h 752435"/>
              <a:gd name="connsiteX88" fmla="*/ 4318462 w 5723313"/>
              <a:gd name="connsiteY88" fmla="*/ 598517 h 752435"/>
              <a:gd name="connsiteX89" fmla="*/ 4389120 w 5723313"/>
              <a:gd name="connsiteY89" fmla="*/ 606829 h 752435"/>
              <a:gd name="connsiteX90" fmla="*/ 4401589 w 5723313"/>
              <a:gd name="connsiteY90" fmla="*/ 610986 h 752435"/>
              <a:gd name="connsiteX91" fmla="*/ 4434840 w 5723313"/>
              <a:gd name="connsiteY91" fmla="*/ 619298 h 752435"/>
              <a:gd name="connsiteX92" fmla="*/ 4447309 w 5723313"/>
              <a:gd name="connsiteY92" fmla="*/ 627611 h 752435"/>
              <a:gd name="connsiteX93" fmla="*/ 4493029 w 5723313"/>
              <a:gd name="connsiteY93" fmla="*/ 635924 h 752435"/>
              <a:gd name="connsiteX94" fmla="*/ 4530437 w 5723313"/>
              <a:gd name="connsiteY94" fmla="*/ 648393 h 752435"/>
              <a:gd name="connsiteX95" fmla="*/ 4542906 w 5723313"/>
              <a:gd name="connsiteY95" fmla="*/ 652549 h 752435"/>
              <a:gd name="connsiteX96" fmla="*/ 4576157 w 5723313"/>
              <a:gd name="connsiteY96" fmla="*/ 660862 h 752435"/>
              <a:gd name="connsiteX97" fmla="*/ 4592782 w 5723313"/>
              <a:gd name="connsiteY97" fmla="*/ 665018 h 752435"/>
              <a:gd name="connsiteX98" fmla="*/ 4613564 w 5723313"/>
              <a:gd name="connsiteY98" fmla="*/ 669175 h 752435"/>
              <a:gd name="connsiteX99" fmla="*/ 4638502 w 5723313"/>
              <a:gd name="connsiteY99" fmla="*/ 677488 h 752435"/>
              <a:gd name="connsiteX100" fmla="*/ 4650971 w 5723313"/>
              <a:gd name="connsiteY100" fmla="*/ 681644 h 752435"/>
              <a:gd name="connsiteX101" fmla="*/ 4675909 w 5723313"/>
              <a:gd name="connsiteY101" fmla="*/ 689957 h 752435"/>
              <a:gd name="connsiteX102" fmla="*/ 4688378 w 5723313"/>
              <a:gd name="connsiteY102" fmla="*/ 698269 h 752435"/>
              <a:gd name="connsiteX103" fmla="*/ 4729942 w 5723313"/>
              <a:gd name="connsiteY103" fmla="*/ 710738 h 752435"/>
              <a:gd name="connsiteX104" fmla="*/ 4754880 w 5723313"/>
              <a:gd name="connsiteY104" fmla="*/ 719051 h 752435"/>
              <a:gd name="connsiteX105" fmla="*/ 4775662 w 5723313"/>
              <a:gd name="connsiteY105" fmla="*/ 723208 h 752435"/>
              <a:gd name="connsiteX106" fmla="*/ 4800600 w 5723313"/>
              <a:gd name="connsiteY106" fmla="*/ 731520 h 752435"/>
              <a:gd name="connsiteX107" fmla="*/ 4813069 w 5723313"/>
              <a:gd name="connsiteY107" fmla="*/ 735677 h 752435"/>
              <a:gd name="connsiteX108" fmla="*/ 4829695 w 5723313"/>
              <a:gd name="connsiteY108" fmla="*/ 739833 h 752435"/>
              <a:gd name="connsiteX109" fmla="*/ 4883727 w 5723313"/>
              <a:gd name="connsiteY109" fmla="*/ 743989 h 752435"/>
              <a:gd name="connsiteX110" fmla="*/ 4896197 w 5723313"/>
              <a:gd name="connsiteY110" fmla="*/ 748146 h 752435"/>
              <a:gd name="connsiteX111" fmla="*/ 5124797 w 5723313"/>
              <a:gd name="connsiteY111" fmla="*/ 748146 h 752435"/>
              <a:gd name="connsiteX112" fmla="*/ 5153891 w 5723313"/>
              <a:gd name="connsiteY112" fmla="*/ 731520 h 752435"/>
              <a:gd name="connsiteX113" fmla="*/ 5166360 w 5723313"/>
              <a:gd name="connsiteY113" fmla="*/ 727364 h 752435"/>
              <a:gd name="connsiteX114" fmla="*/ 5178829 w 5723313"/>
              <a:gd name="connsiteY114" fmla="*/ 719051 h 752435"/>
              <a:gd name="connsiteX115" fmla="*/ 5191298 w 5723313"/>
              <a:gd name="connsiteY115" fmla="*/ 714895 h 752435"/>
              <a:gd name="connsiteX116" fmla="*/ 5199611 w 5723313"/>
              <a:gd name="connsiteY116" fmla="*/ 702426 h 752435"/>
              <a:gd name="connsiteX117" fmla="*/ 5212080 w 5723313"/>
              <a:gd name="connsiteY117" fmla="*/ 698269 h 752435"/>
              <a:gd name="connsiteX118" fmla="*/ 5224549 w 5723313"/>
              <a:gd name="connsiteY118" fmla="*/ 689957 h 752435"/>
              <a:gd name="connsiteX119" fmla="*/ 5232862 w 5723313"/>
              <a:gd name="connsiteY119" fmla="*/ 677488 h 752435"/>
              <a:gd name="connsiteX120" fmla="*/ 5257800 w 5723313"/>
              <a:gd name="connsiteY120" fmla="*/ 669175 h 752435"/>
              <a:gd name="connsiteX121" fmla="*/ 5278582 w 5723313"/>
              <a:gd name="connsiteY121" fmla="*/ 648393 h 752435"/>
              <a:gd name="connsiteX122" fmla="*/ 5286895 w 5723313"/>
              <a:gd name="connsiteY122" fmla="*/ 635924 h 752435"/>
              <a:gd name="connsiteX123" fmla="*/ 5311833 w 5723313"/>
              <a:gd name="connsiteY123" fmla="*/ 627611 h 752435"/>
              <a:gd name="connsiteX124" fmla="*/ 5340927 w 5723313"/>
              <a:gd name="connsiteY124" fmla="*/ 610986 h 752435"/>
              <a:gd name="connsiteX125" fmla="*/ 5349240 w 5723313"/>
              <a:gd name="connsiteY125" fmla="*/ 598517 h 752435"/>
              <a:gd name="connsiteX126" fmla="*/ 5365866 w 5723313"/>
              <a:gd name="connsiteY126" fmla="*/ 590204 h 752435"/>
              <a:gd name="connsiteX127" fmla="*/ 5378335 w 5723313"/>
              <a:gd name="connsiteY127" fmla="*/ 581891 h 752435"/>
              <a:gd name="connsiteX128" fmla="*/ 5399117 w 5723313"/>
              <a:gd name="connsiteY128" fmla="*/ 565266 h 752435"/>
              <a:gd name="connsiteX129" fmla="*/ 5419898 w 5723313"/>
              <a:gd name="connsiteY129" fmla="*/ 548640 h 752435"/>
              <a:gd name="connsiteX130" fmla="*/ 5428211 w 5723313"/>
              <a:gd name="connsiteY130" fmla="*/ 536171 h 752435"/>
              <a:gd name="connsiteX131" fmla="*/ 5478087 w 5723313"/>
              <a:gd name="connsiteY131" fmla="*/ 511233 h 752435"/>
              <a:gd name="connsiteX132" fmla="*/ 5507182 w 5723313"/>
              <a:gd name="connsiteY132" fmla="*/ 498764 h 752435"/>
              <a:gd name="connsiteX133" fmla="*/ 5532120 w 5723313"/>
              <a:gd name="connsiteY133" fmla="*/ 482138 h 752435"/>
              <a:gd name="connsiteX134" fmla="*/ 5557058 w 5723313"/>
              <a:gd name="connsiteY134" fmla="*/ 473826 h 752435"/>
              <a:gd name="connsiteX135" fmla="*/ 5569527 w 5723313"/>
              <a:gd name="connsiteY135" fmla="*/ 469669 h 752435"/>
              <a:gd name="connsiteX136" fmla="*/ 5606935 w 5723313"/>
              <a:gd name="connsiteY136" fmla="*/ 453044 h 752435"/>
              <a:gd name="connsiteX137" fmla="*/ 5631873 w 5723313"/>
              <a:gd name="connsiteY137" fmla="*/ 444731 h 752435"/>
              <a:gd name="connsiteX138" fmla="*/ 5644342 w 5723313"/>
              <a:gd name="connsiteY138" fmla="*/ 440575 h 752435"/>
              <a:gd name="connsiteX139" fmla="*/ 5723313 w 5723313"/>
              <a:gd name="connsiteY139" fmla="*/ 436418 h 75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723313" h="752435">
                <a:moveTo>
                  <a:pt x="0" y="8313"/>
                </a:moveTo>
                <a:cubicBezTo>
                  <a:pt x="13855" y="5542"/>
                  <a:pt x="29095" y="2771"/>
                  <a:pt x="41564" y="4156"/>
                </a:cubicBezTo>
                <a:cubicBezTo>
                  <a:pt x="54033" y="5542"/>
                  <a:pt x="63447" y="17763"/>
                  <a:pt x="74815" y="16626"/>
                </a:cubicBezTo>
                <a:lnTo>
                  <a:pt x="116378" y="12469"/>
                </a:lnTo>
                <a:cubicBezTo>
                  <a:pt x="121920" y="11084"/>
                  <a:pt x="127511" y="9882"/>
                  <a:pt x="133004" y="8313"/>
                </a:cubicBezTo>
                <a:cubicBezTo>
                  <a:pt x="137217" y="7110"/>
                  <a:pt x="141143" y="4823"/>
                  <a:pt x="145473" y="4157"/>
                </a:cubicBezTo>
                <a:cubicBezTo>
                  <a:pt x="159235" y="2040"/>
                  <a:pt x="173182" y="1386"/>
                  <a:pt x="187037" y="0"/>
                </a:cubicBezTo>
                <a:cubicBezTo>
                  <a:pt x="231371" y="1386"/>
                  <a:pt x="275756" y="1626"/>
                  <a:pt x="320040" y="4157"/>
                </a:cubicBezTo>
                <a:cubicBezTo>
                  <a:pt x="324414" y="4407"/>
                  <a:pt x="328296" y="7110"/>
                  <a:pt x="332509" y="8313"/>
                </a:cubicBezTo>
                <a:cubicBezTo>
                  <a:pt x="338002" y="9882"/>
                  <a:pt x="343593" y="11084"/>
                  <a:pt x="349135" y="12469"/>
                </a:cubicBezTo>
                <a:lnTo>
                  <a:pt x="374073" y="29095"/>
                </a:lnTo>
                <a:cubicBezTo>
                  <a:pt x="378229" y="31866"/>
                  <a:pt x="381803" y="35828"/>
                  <a:pt x="386542" y="37408"/>
                </a:cubicBezTo>
                <a:lnTo>
                  <a:pt x="411480" y="45720"/>
                </a:lnTo>
                <a:cubicBezTo>
                  <a:pt x="411487" y="45722"/>
                  <a:pt x="436410" y="54032"/>
                  <a:pt x="436418" y="54033"/>
                </a:cubicBezTo>
                <a:cubicBezTo>
                  <a:pt x="453044" y="56804"/>
                  <a:pt x="470305" y="57016"/>
                  <a:pt x="486295" y="62346"/>
                </a:cubicBezTo>
                <a:lnTo>
                  <a:pt x="511233" y="70658"/>
                </a:lnTo>
                <a:cubicBezTo>
                  <a:pt x="519546" y="76200"/>
                  <a:pt x="526693" y="84125"/>
                  <a:pt x="536171" y="87284"/>
                </a:cubicBezTo>
                <a:cubicBezTo>
                  <a:pt x="544484" y="90055"/>
                  <a:pt x="553818" y="90737"/>
                  <a:pt x="561109" y="95597"/>
                </a:cubicBezTo>
                <a:cubicBezTo>
                  <a:pt x="569422" y="101139"/>
                  <a:pt x="578982" y="105158"/>
                  <a:pt x="586047" y="112222"/>
                </a:cubicBezTo>
                <a:cubicBezTo>
                  <a:pt x="590204" y="116378"/>
                  <a:pt x="593626" y="121430"/>
                  <a:pt x="598517" y="124691"/>
                </a:cubicBezTo>
                <a:cubicBezTo>
                  <a:pt x="602162" y="127121"/>
                  <a:pt x="607156" y="126720"/>
                  <a:pt x="610986" y="128848"/>
                </a:cubicBezTo>
                <a:cubicBezTo>
                  <a:pt x="653856" y="152665"/>
                  <a:pt x="620181" y="140226"/>
                  <a:pt x="648393" y="149629"/>
                </a:cubicBezTo>
                <a:cubicBezTo>
                  <a:pt x="681644" y="171797"/>
                  <a:pt x="641466" y="142702"/>
                  <a:pt x="669175" y="170411"/>
                </a:cubicBezTo>
                <a:cubicBezTo>
                  <a:pt x="672707" y="173943"/>
                  <a:pt x="677488" y="175953"/>
                  <a:pt x="681644" y="178724"/>
                </a:cubicBezTo>
                <a:cubicBezTo>
                  <a:pt x="698774" y="204418"/>
                  <a:pt x="679755" y="179354"/>
                  <a:pt x="702426" y="199506"/>
                </a:cubicBezTo>
                <a:cubicBezTo>
                  <a:pt x="745131" y="237467"/>
                  <a:pt x="711534" y="213890"/>
                  <a:pt x="739833" y="232757"/>
                </a:cubicBezTo>
                <a:cubicBezTo>
                  <a:pt x="763659" y="268495"/>
                  <a:pt x="731933" y="226436"/>
                  <a:pt x="760615" y="249382"/>
                </a:cubicBezTo>
                <a:cubicBezTo>
                  <a:pt x="764516" y="252502"/>
                  <a:pt x="765395" y="258319"/>
                  <a:pt x="768927" y="261851"/>
                </a:cubicBezTo>
                <a:cubicBezTo>
                  <a:pt x="772459" y="265383"/>
                  <a:pt x="777559" y="266966"/>
                  <a:pt x="781397" y="270164"/>
                </a:cubicBezTo>
                <a:cubicBezTo>
                  <a:pt x="785913" y="273927"/>
                  <a:pt x="790103" y="278117"/>
                  <a:pt x="793866" y="282633"/>
                </a:cubicBezTo>
                <a:cubicBezTo>
                  <a:pt x="797064" y="286470"/>
                  <a:pt x="798277" y="291982"/>
                  <a:pt x="802178" y="295102"/>
                </a:cubicBezTo>
                <a:cubicBezTo>
                  <a:pt x="805599" y="297839"/>
                  <a:pt x="810491" y="297873"/>
                  <a:pt x="814647" y="299258"/>
                </a:cubicBezTo>
                <a:cubicBezTo>
                  <a:pt x="817418" y="303415"/>
                  <a:pt x="819428" y="308196"/>
                  <a:pt x="822960" y="311728"/>
                </a:cubicBezTo>
                <a:cubicBezTo>
                  <a:pt x="831015" y="319783"/>
                  <a:pt x="837759" y="320817"/>
                  <a:pt x="847898" y="324197"/>
                </a:cubicBezTo>
                <a:cubicBezTo>
                  <a:pt x="850669" y="328353"/>
                  <a:pt x="851975" y="334019"/>
                  <a:pt x="856211" y="336666"/>
                </a:cubicBezTo>
                <a:cubicBezTo>
                  <a:pt x="863641" y="341310"/>
                  <a:pt x="872836" y="342207"/>
                  <a:pt x="881149" y="344978"/>
                </a:cubicBezTo>
                <a:lnTo>
                  <a:pt x="918557" y="357448"/>
                </a:lnTo>
                <a:lnTo>
                  <a:pt x="931026" y="361604"/>
                </a:lnTo>
                <a:cubicBezTo>
                  <a:pt x="935182" y="362989"/>
                  <a:pt x="939174" y="365040"/>
                  <a:pt x="943495" y="365760"/>
                </a:cubicBezTo>
                <a:cubicBezTo>
                  <a:pt x="951808" y="367146"/>
                  <a:pt x="960150" y="368364"/>
                  <a:pt x="968433" y="369917"/>
                </a:cubicBezTo>
                <a:cubicBezTo>
                  <a:pt x="982320" y="372521"/>
                  <a:pt x="995954" y="376669"/>
                  <a:pt x="1009997" y="378229"/>
                </a:cubicBezTo>
                <a:cubicBezTo>
                  <a:pt x="1111010" y="389453"/>
                  <a:pt x="1059754" y="385223"/>
                  <a:pt x="1163782" y="390698"/>
                </a:cubicBezTo>
                <a:cubicBezTo>
                  <a:pt x="1193858" y="400725"/>
                  <a:pt x="1165104" y="392230"/>
                  <a:pt x="1226127" y="399011"/>
                </a:cubicBezTo>
                <a:cubicBezTo>
                  <a:pt x="1234503" y="399942"/>
                  <a:pt x="1242647" y="402776"/>
                  <a:pt x="1251066" y="403168"/>
                </a:cubicBezTo>
                <a:cubicBezTo>
                  <a:pt x="1302291" y="405551"/>
                  <a:pt x="1353589" y="405939"/>
                  <a:pt x="1404851" y="407324"/>
                </a:cubicBezTo>
                <a:cubicBezTo>
                  <a:pt x="1458536" y="411797"/>
                  <a:pt x="1519561" y="417080"/>
                  <a:pt x="1571106" y="419793"/>
                </a:cubicBezTo>
                <a:lnTo>
                  <a:pt x="1650077" y="423949"/>
                </a:lnTo>
                <a:cubicBezTo>
                  <a:pt x="1695564" y="426625"/>
                  <a:pt x="1721910" y="428836"/>
                  <a:pt x="1766455" y="432262"/>
                </a:cubicBezTo>
                <a:cubicBezTo>
                  <a:pt x="1767493" y="432470"/>
                  <a:pt x="1795444" y="437165"/>
                  <a:pt x="1799706" y="440575"/>
                </a:cubicBezTo>
                <a:cubicBezTo>
                  <a:pt x="1803606" y="443696"/>
                  <a:pt x="1803782" y="450397"/>
                  <a:pt x="1808018" y="453044"/>
                </a:cubicBezTo>
                <a:cubicBezTo>
                  <a:pt x="1815449" y="457688"/>
                  <a:pt x="1825666" y="456497"/>
                  <a:pt x="1832957" y="461357"/>
                </a:cubicBezTo>
                <a:cubicBezTo>
                  <a:pt x="1837113" y="464128"/>
                  <a:pt x="1840835" y="467701"/>
                  <a:pt x="1845426" y="469669"/>
                </a:cubicBezTo>
                <a:cubicBezTo>
                  <a:pt x="1850676" y="471919"/>
                  <a:pt x="1856580" y="472185"/>
                  <a:pt x="1862051" y="473826"/>
                </a:cubicBezTo>
                <a:cubicBezTo>
                  <a:pt x="1862136" y="473851"/>
                  <a:pt x="1893182" y="484203"/>
                  <a:pt x="1899458" y="486295"/>
                </a:cubicBezTo>
                <a:cubicBezTo>
                  <a:pt x="1903614" y="487680"/>
                  <a:pt x="1907677" y="489388"/>
                  <a:pt x="1911927" y="490451"/>
                </a:cubicBezTo>
                <a:cubicBezTo>
                  <a:pt x="1938057" y="496984"/>
                  <a:pt x="1922898" y="493800"/>
                  <a:pt x="1957647" y="498764"/>
                </a:cubicBezTo>
                <a:cubicBezTo>
                  <a:pt x="1961804" y="500149"/>
                  <a:pt x="1965866" y="501857"/>
                  <a:pt x="1970117" y="502920"/>
                </a:cubicBezTo>
                <a:cubicBezTo>
                  <a:pt x="2004385" y="511487"/>
                  <a:pt x="1977668" y="502704"/>
                  <a:pt x="2007524" y="511233"/>
                </a:cubicBezTo>
                <a:cubicBezTo>
                  <a:pt x="2011737" y="512436"/>
                  <a:pt x="2015766" y="514236"/>
                  <a:pt x="2019993" y="515389"/>
                </a:cubicBezTo>
                <a:cubicBezTo>
                  <a:pt x="2031015" y="518395"/>
                  <a:pt x="2042405" y="520089"/>
                  <a:pt x="2053244" y="523702"/>
                </a:cubicBezTo>
                <a:cubicBezTo>
                  <a:pt x="2057400" y="525087"/>
                  <a:pt x="2061500" y="526654"/>
                  <a:pt x="2065713" y="527858"/>
                </a:cubicBezTo>
                <a:cubicBezTo>
                  <a:pt x="2083471" y="532932"/>
                  <a:pt x="2083811" y="531880"/>
                  <a:pt x="2103120" y="536171"/>
                </a:cubicBezTo>
                <a:cubicBezTo>
                  <a:pt x="2108697" y="537410"/>
                  <a:pt x="2114204" y="538942"/>
                  <a:pt x="2119746" y="540328"/>
                </a:cubicBezTo>
                <a:cubicBezTo>
                  <a:pt x="2155480" y="564148"/>
                  <a:pt x="2110268" y="535589"/>
                  <a:pt x="2144684" y="552797"/>
                </a:cubicBezTo>
                <a:cubicBezTo>
                  <a:pt x="2149152" y="555031"/>
                  <a:pt x="2152685" y="558875"/>
                  <a:pt x="2157153" y="561109"/>
                </a:cubicBezTo>
                <a:cubicBezTo>
                  <a:pt x="2161072" y="563068"/>
                  <a:pt x="2165395" y="564113"/>
                  <a:pt x="2169622" y="565266"/>
                </a:cubicBezTo>
                <a:cubicBezTo>
                  <a:pt x="2180644" y="568272"/>
                  <a:pt x="2191563" y="571962"/>
                  <a:pt x="2202873" y="573578"/>
                </a:cubicBezTo>
                <a:cubicBezTo>
                  <a:pt x="2252768" y="580707"/>
                  <a:pt x="2241057" y="579943"/>
                  <a:pt x="2315095" y="581891"/>
                </a:cubicBezTo>
                <a:lnTo>
                  <a:pt x="2547851" y="586048"/>
                </a:lnTo>
                <a:lnTo>
                  <a:pt x="2718262" y="581891"/>
                </a:lnTo>
                <a:cubicBezTo>
                  <a:pt x="2729423" y="581435"/>
                  <a:pt x="2740399" y="578846"/>
                  <a:pt x="2751513" y="577735"/>
                </a:cubicBezTo>
                <a:cubicBezTo>
                  <a:pt x="2768113" y="576075"/>
                  <a:pt x="2784764" y="574964"/>
                  <a:pt x="2801389" y="573578"/>
                </a:cubicBezTo>
                <a:cubicBezTo>
                  <a:pt x="2812473" y="570807"/>
                  <a:pt x="2823802" y="568879"/>
                  <a:pt x="2834640" y="565266"/>
                </a:cubicBezTo>
                <a:cubicBezTo>
                  <a:pt x="2838796" y="563880"/>
                  <a:pt x="2842896" y="562313"/>
                  <a:pt x="2847109" y="561109"/>
                </a:cubicBezTo>
                <a:cubicBezTo>
                  <a:pt x="2852602" y="559540"/>
                  <a:pt x="2858242" y="558522"/>
                  <a:pt x="2863735" y="556953"/>
                </a:cubicBezTo>
                <a:cubicBezTo>
                  <a:pt x="2867948" y="555750"/>
                  <a:pt x="2871991" y="554001"/>
                  <a:pt x="2876204" y="552797"/>
                </a:cubicBezTo>
                <a:cubicBezTo>
                  <a:pt x="2881696" y="551228"/>
                  <a:pt x="2887337" y="550209"/>
                  <a:pt x="2892829" y="548640"/>
                </a:cubicBezTo>
                <a:cubicBezTo>
                  <a:pt x="2897042" y="547436"/>
                  <a:pt x="2900968" y="545150"/>
                  <a:pt x="2905298" y="544484"/>
                </a:cubicBezTo>
                <a:cubicBezTo>
                  <a:pt x="2919060" y="542367"/>
                  <a:pt x="2933007" y="541713"/>
                  <a:pt x="2946862" y="540328"/>
                </a:cubicBezTo>
                <a:lnTo>
                  <a:pt x="3063240" y="544484"/>
                </a:lnTo>
                <a:cubicBezTo>
                  <a:pt x="3197738" y="551562"/>
                  <a:pt x="2973210" y="546848"/>
                  <a:pt x="3175462" y="552797"/>
                </a:cubicBezTo>
                <a:lnTo>
                  <a:pt x="3387437" y="556953"/>
                </a:lnTo>
                <a:lnTo>
                  <a:pt x="3453938" y="561109"/>
                </a:lnTo>
                <a:cubicBezTo>
                  <a:pt x="3471959" y="562352"/>
                  <a:pt x="3489921" y="564558"/>
                  <a:pt x="3507971" y="565266"/>
                </a:cubicBezTo>
                <a:cubicBezTo>
                  <a:pt x="3560596" y="567330"/>
                  <a:pt x="3613266" y="568037"/>
                  <a:pt x="3665913" y="569422"/>
                </a:cubicBezTo>
                <a:cubicBezTo>
                  <a:pt x="3674226" y="570807"/>
                  <a:pt x="3682675" y="571534"/>
                  <a:pt x="3690851" y="573578"/>
                </a:cubicBezTo>
                <a:cubicBezTo>
                  <a:pt x="3699352" y="575703"/>
                  <a:pt x="3707070" y="581019"/>
                  <a:pt x="3715789" y="581891"/>
                </a:cubicBezTo>
                <a:cubicBezTo>
                  <a:pt x="3945053" y="604818"/>
                  <a:pt x="3771071" y="589941"/>
                  <a:pt x="4239491" y="594360"/>
                </a:cubicBezTo>
                <a:lnTo>
                  <a:pt x="4318462" y="598517"/>
                </a:lnTo>
                <a:cubicBezTo>
                  <a:pt x="4331039" y="599415"/>
                  <a:pt x="4375411" y="605116"/>
                  <a:pt x="4389120" y="606829"/>
                </a:cubicBezTo>
                <a:cubicBezTo>
                  <a:pt x="4393276" y="608215"/>
                  <a:pt x="4397339" y="609923"/>
                  <a:pt x="4401589" y="610986"/>
                </a:cubicBezTo>
                <a:lnTo>
                  <a:pt x="4434840" y="619298"/>
                </a:lnTo>
                <a:cubicBezTo>
                  <a:pt x="4438996" y="622069"/>
                  <a:pt x="4442718" y="625643"/>
                  <a:pt x="4447309" y="627611"/>
                </a:cubicBezTo>
                <a:cubicBezTo>
                  <a:pt x="4457110" y="631812"/>
                  <a:pt x="4486282" y="634960"/>
                  <a:pt x="4493029" y="635924"/>
                </a:cubicBezTo>
                <a:lnTo>
                  <a:pt x="4530437" y="648393"/>
                </a:lnTo>
                <a:cubicBezTo>
                  <a:pt x="4534593" y="649778"/>
                  <a:pt x="4538610" y="651690"/>
                  <a:pt x="4542906" y="652549"/>
                </a:cubicBezTo>
                <a:cubicBezTo>
                  <a:pt x="4585161" y="661002"/>
                  <a:pt x="4546331" y="652341"/>
                  <a:pt x="4576157" y="660862"/>
                </a:cubicBezTo>
                <a:cubicBezTo>
                  <a:pt x="4581649" y="662431"/>
                  <a:pt x="4587206" y="663779"/>
                  <a:pt x="4592782" y="665018"/>
                </a:cubicBezTo>
                <a:cubicBezTo>
                  <a:pt x="4599678" y="666551"/>
                  <a:pt x="4606748" y="667316"/>
                  <a:pt x="4613564" y="669175"/>
                </a:cubicBezTo>
                <a:cubicBezTo>
                  <a:pt x="4622018" y="671481"/>
                  <a:pt x="4630189" y="674717"/>
                  <a:pt x="4638502" y="677488"/>
                </a:cubicBezTo>
                <a:lnTo>
                  <a:pt x="4650971" y="681644"/>
                </a:lnTo>
                <a:cubicBezTo>
                  <a:pt x="4650976" y="681646"/>
                  <a:pt x="4675905" y="689954"/>
                  <a:pt x="4675909" y="689957"/>
                </a:cubicBezTo>
                <a:cubicBezTo>
                  <a:pt x="4680065" y="692728"/>
                  <a:pt x="4683813" y="696240"/>
                  <a:pt x="4688378" y="698269"/>
                </a:cubicBezTo>
                <a:cubicBezTo>
                  <a:pt x="4708733" y="707315"/>
                  <a:pt x="4711337" y="705156"/>
                  <a:pt x="4729942" y="710738"/>
                </a:cubicBezTo>
                <a:cubicBezTo>
                  <a:pt x="4738335" y="713256"/>
                  <a:pt x="4746288" y="717332"/>
                  <a:pt x="4754880" y="719051"/>
                </a:cubicBezTo>
                <a:cubicBezTo>
                  <a:pt x="4761807" y="720437"/>
                  <a:pt x="4768846" y="721349"/>
                  <a:pt x="4775662" y="723208"/>
                </a:cubicBezTo>
                <a:cubicBezTo>
                  <a:pt x="4784116" y="725513"/>
                  <a:pt x="4792287" y="728749"/>
                  <a:pt x="4800600" y="731520"/>
                </a:cubicBezTo>
                <a:cubicBezTo>
                  <a:pt x="4804756" y="732905"/>
                  <a:pt x="4808819" y="734615"/>
                  <a:pt x="4813069" y="735677"/>
                </a:cubicBezTo>
                <a:cubicBezTo>
                  <a:pt x="4818611" y="737062"/>
                  <a:pt x="4824022" y="739166"/>
                  <a:pt x="4829695" y="739833"/>
                </a:cubicBezTo>
                <a:cubicBezTo>
                  <a:pt x="4847635" y="741943"/>
                  <a:pt x="4865716" y="742604"/>
                  <a:pt x="4883727" y="743989"/>
                </a:cubicBezTo>
                <a:cubicBezTo>
                  <a:pt x="4887884" y="745375"/>
                  <a:pt x="4891837" y="747710"/>
                  <a:pt x="4896197" y="748146"/>
                </a:cubicBezTo>
                <a:cubicBezTo>
                  <a:pt x="4979251" y="756452"/>
                  <a:pt x="5032957" y="750563"/>
                  <a:pt x="5124797" y="748146"/>
                </a:cubicBezTo>
                <a:cubicBezTo>
                  <a:pt x="5137318" y="739798"/>
                  <a:pt x="5139128" y="737847"/>
                  <a:pt x="5153891" y="731520"/>
                </a:cubicBezTo>
                <a:cubicBezTo>
                  <a:pt x="5157918" y="729794"/>
                  <a:pt x="5162204" y="728749"/>
                  <a:pt x="5166360" y="727364"/>
                </a:cubicBezTo>
                <a:cubicBezTo>
                  <a:pt x="5170516" y="724593"/>
                  <a:pt x="5174361" y="721285"/>
                  <a:pt x="5178829" y="719051"/>
                </a:cubicBezTo>
                <a:cubicBezTo>
                  <a:pt x="5182748" y="717092"/>
                  <a:pt x="5187877" y="717632"/>
                  <a:pt x="5191298" y="714895"/>
                </a:cubicBezTo>
                <a:cubicBezTo>
                  <a:pt x="5195199" y="711774"/>
                  <a:pt x="5195710" y="705547"/>
                  <a:pt x="5199611" y="702426"/>
                </a:cubicBezTo>
                <a:cubicBezTo>
                  <a:pt x="5203032" y="699689"/>
                  <a:pt x="5208161" y="700228"/>
                  <a:pt x="5212080" y="698269"/>
                </a:cubicBezTo>
                <a:cubicBezTo>
                  <a:pt x="5216548" y="696035"/>
                  <a:pt x="5220393" y="692728"/>
                  <a:pt x="5224549" y="689957"/>
                </a:cubicBezTo>
                <a:cubicBezTo>
                  <a:pt x="5227320" y="685801"/>
                  <a:pt x="5228626" y="680136"/>
                  <a:pt x="5232862" y="677488"/>
                </a:cubicBezTo>
                <a:cubicBezTo>
                  <a:pt x="5240292" y="672844"/>
                  <a:pt x="5257800" y="669175"/>
                  <a:pt x="5257800" y="669175"/>
                </a:cubicBezTo>
                <a:cubicBezTo>
                  <a:pt x="5266152" y="644123"/>
                  <a:pt x="5254877" y="668147"/>
                  <a:pt x="5278582" y="648393"/>
                </a:cubicBezTo>
                <a:cubicBezTo>
                  <a:pt x="5282420" y="645195"/>
                  <a:pt x="5282659" y="638572"/>
                  <a:pt x="5286895" y="635924"/>
                </a:cubicBezTo>
                <a:cubicBezTo>
                  <a:pt x="5294325" y="631280"/>
                  <a:pt x="5304542" y="632472"/>
                  <a:pt x="5311833" y="627611"/>
                </a:cubicBezTo>
                <a:cubicBezTo>
                  <a:pt x="5329457" y="615861"/>
                  <a:pt x="5319834" y="621532"/>
                  <a:pt x="5340927" y="610986"/>
                </a:cubicBezTo>
                <a:cubicBezTo>
                  <a:pt x="5343698" y="606830"/>
                  <a:pt x="5345402" y="601715"/>
                  <a:pt x="5349240" y="598517"/>
                </a:cubicBezTo>
                <a:cubicBezTo>
                  <a:pt x="5354000" y="594550"/>
                  <a:pt x="5360486" y="593278"/>
                  <a:pt x="5365866" y="590204"/>
                </a:cubicBezTo>
                <a:cubicBezTo>
                  <a:pt x="5370203" y="587726"/>
                  <a:pt x="5374179" y="584662"/>
                  <a:pt x="5378335" y="581891"/>
                </a:cubicBezTo>
                <a:cubicBezTo>
                  <a:pt x="5402155" y="546158"/>
                  <a:pt x="5370437" y="588209"/>
                  <a:pt x="5399117" y="565266"/>
                </a:cubicBezTo>
                <a:cubicBezTo>
                  <a:pt x="5425979" y="543777"/>
                  <a:pt x="5388552" y="559090"/>
                  <a:pt x="5419898" y="548640"/>
                </a:cubicBezTo>
                <a:cubicBezTo>
                  <a:pt x="5422669" y="544484"/>
                  <a:pt x="5424452" y="539460"/>
                  <a:pt x="5428211" y="536171"/>
                </a:cubicBezTo>
                <a:cubicBezTo>
                  <a:pt x="5459974" y="508379"/>
                  <a:pt x="5444080" y="528237"/>
                  <a:pt x="5478087" y="511233"/>
                </a:cubicBezTo>
                <a:cubicBezTo>
                  <a:pt x="5498632" y="500961"/>
                  <a:pt x="5488835" y="504879"/>
                  <a:pt x="5507182" y="498764"/>
                </a:cubicBezTo>
                <a:cubicBezTo>
                  <a:pt x="5515495" y="493222"/>
                  <a:pt x="5522642" y="485297"/>
                  <a:pt x="5532120" y="482138"/>
                </a:cubicBezTo>
                <a:lnTo>
                  <a:pt x="5557058" y="473826"/>
                </a:lnTo>
                <a:cubicBezTo>
                  <a:pt x="5561214" y="472441"/>
                  <a:pt x="5565881" y="472099"/>
                  <a:pt x="5569527" y="469669"/>
                </a:cubicBezTo>
                <a:cubicBezTo>
                  <a:pt x="5589287" y="456498"/>
                  <a:pt x="5577259" y="462936"/>
                  <a:pt x="5606935" y="453044"/>
                </a:cubicBezTo>
                <a:lnTo>
                  <a:pt x="5631873" y="444731"/>
                </a:lnTo>
                <a:cubicBezTo>
                  <a:pt x="5636029" y="443346"/>
                  <a:pt x="5639968" y="440818"/>
                  <a:pt x="5644342" y="440575"/>
                </a:cubicBezTo>
                <a:cubicBezTo>
                  <a:pt x="5720540" y="436341"/>
                  <a:pt x="5694180" y="436418"/>
                  <a:pt x="5723313" y="436418"/>
                </a:cubicBez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A9608-3EFF-4FD2-A7FF-9A523083BF87}"/>
              </a:ext>
            </a:extLst>
          </p:cNvPr>
          <p:cNvSpPr txBox="1"/>
          <p:nvPr/>
        </p:nvSpPr>
        <p:spPr>
          <a:xfrm>
            <a:off x="195349" y="6181531"/>
            <a:ext cx="2452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Valley Length: 187 km</a:t>
            </a:r>
          </a:p>
          <a:p>
            <a:r>
              <a:rPr lang="en-US" dirty="0"/>
              <a:t>Channel Length: 188 km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7B7A9-08E8-4F48-A900-7BD49EEC835A}"/>
              </a:ext>
            </a:extLst>
          </p:cNvPr>
          <p:cNvSpPr txBox="1"/>
          <p:nvPr/>
        </p:nvSpPr>
        <p:spPr>
          <a:xfrm>
            <a:off x="6232763" y="6181531"/>
            <a:ext cx="25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Valley Length: 12.3 km</a:t>
            </a:r>
          </a:p>
          <a:p>
            <a:r>
              <a:rPr lang="en-US" dirty="0"/>
              <a:t>Channel Length: 18.2 km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67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FE55-B30D-4FBC-AE35-DFEA94F6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Sinuosity?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565E9-8446-4F5E-B934-FB1E5F7B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Sinuosity = Channel Length / Valley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3B800-D2D3-446D-BB69-AD2C14FF8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609" y="2752531"/>
            <a:ext cx="575862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759A44-75AF-468D-AE34-ED76DFB5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3" y="2752531"/>
            <a:ext cx="5758628" cy="3429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2F825-6E40-4E65-80C5-3770250F2ECF}"/>
              </a:ext>
            </a:extLst>
          </p:cNvPr>
          <p:cNvSpPr txBox="1"/>
          <p:nvPr/>
        </p:nvSpPr>
        <p:spPr>
          <a:xfrm>
            <a:off x="6232763" y="2721551"/>
            <a:ext cx="3749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Minnesota River, Minnesota, USA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960F6-B8F6-4D0E-8529-CDC795A8C4F4}"/>
              </a:ext>
            </a:extLst>
          </p:cNvPr>
          <p:cNvSpPr txBox="1"/>
          <p:nvPr/>
        </p:nvSpPr>
        <p:spPr>
          <a:xfrm>
            <a:off x="200609" y="2752531"/>
            <a:ext cx="207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Lena River, Russia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6B6A0F-7136-436C-9B87-79D2767E4175}"/>
              </a:ext>
            </a:extLst>
          </p:cNvPr>
          <p:cNvSpPr/>
          <p:nvPr/>
        </p:nvSpPr>
        <p:spPr>
          <a:xfrm>
            <a:off x="6247015" y="3038302"/>
            <a:ext cx="5569527" cy="2842953"/>
          </a:xfrm>
          <a:custGeom>
            <a:avLst/>
            <a:gdLst>
              <a:gd name="connsiteX0" fmla="*/ 0 w 5569527"/>
              <a:gd name="connsiteY0" fmla="*/ 0 h 2842953"/>
              <a:gd name="connsiteX1" fmla="*/ 33250 w 5569527"/>
              <a:gd name="connsiteY1" fmla="*/ 8313 h 2842953"/>
              <a:gd name="connsiteX2" fmla="*/ 58189 w 5569527"/>
              <a:gd name="connsiteY2" fmla="*/ 24938 h 2842953"/>
              <a:gd name="connsiteX3" fmla="*/ 87283 w 5569527"/>
              <a:gd name="connsiteY3" fmla="*/ 54033 h 2842953"/>
              <a:gd name="connsiteX4" fmla="*/ 99752 w 5569527"/>
              <a:gd name="connsiteY4" fmla="*/ 62345 h 2842953"/>
              <a:gd name="connsiteX5" fmla="*/ 112221 w 5569527"/>
              <a:gd name="connsiteY5" fmla="*/ 70658 h 2842953"/>
              <a:gd name="connsiteX6" fmla="*/ 137160 w 5569527"/>
              <a:gd name="connsiteY6" fmla="*/ 87283 h 2842953"/>
              <a:gd name="connsiteX7" fmla="*/ 149629 w 5569527"/>
              <a:gd name="connsiteY7" fmla="*/ 95596 h 2842953"/>
              <a:gd name="connsiteX8" fmla="*/ 187036 w 5569527"/>
              <a:gd name="connsiteY8" fmla="*/ 103909 h 2842953"/>
              <a:gd name="connsiteX9" fmla="*/ 211974 w 5569527"/>
              <a:gd name="connsiteY9" fmla="*/ 112222 h 2842953"/>
              <a:gd name="connsiteX10" fmla="*/ 290945 w 5569527"/>
              <a:gd name="connsiteY10" fmla="*/ 108065 h 2842953"/>
              <a:gd name="connsiteX11" fmla="*/ 311727 w 5569527"/>
              <a:gd name="connsiteY11" fmla="*/ 103909 h 2842953"/>
              <a:gd name="connsiteX12" fmla="*/ 336665 w 5569527"/>
              <a:gd name="connsiteY12" fmla="*/ 95596 h 2842953"/>
              <a:gd name="connsiteX13" fmla="*/ 374072 w 5569527"/>
              <a:gd name="connsiteY13" fmla="*/ 112222 h 2842953"/>
              <a:gd name="connsiteX14" fmla="*/ 390698 w 5569527"/>
              <a:gd name="connsiteY14" fmla="*/ 133003 h 2842953"/>
              <a:gd name="connsiteX15" fmla="*/ 399010 w 5569527"/>
              <a:gd name="connsiteY15" fmla="*/ 157942 h 2842953"/>
              <a:gd name="connsiteX16" fmla="*/ 407323 w 5569527"/>
              <a:gd name="connsiteY16" fmla="*/ 170411 h 2842953"/>
              <a:gd name="connsiteX17" fmla="*/ 415636 w 5569527"/>
              <a:gd name="connsiteY17" fmla="*/ 195349 h 2842953"/>
              <a:gd name="connsiteX18" fmla="*/ 419792 w 5569527"/>
              <a:gd name="connsiteY18" fmla="*/ 207818 h 2842953"/>
              <a:gd name="connsiteX19" fmla="*/ 428105 w 5569527"/>
              <a:gd name="connsiteY19" fmla="*/ 220287 h 2842953"/>
              <a:gd name="connsiteX20" fmla="*/ 453043 w 5569527"/>
              <a:gd name="connsiteY20" fmla="*/ 236913 h 2842953"/>
              <a:gd name="connsiteX21" fmla="*/ 486294 w 5569527"/>
              <a:gd name="connsiteY21" fmla="*/ 257694 h 2842953"/>
              <a:gd name="connsiteX22" fmla="*/ 498763 w 5569527"/>
              <a:gd name="connsiteY22" fmla="*/ 261851 h 2842953"/>
              <a:gd name="connsiteX23" fmla="*/ 523701 w 5569527"/>
              <a:gd name="connsiteY23" fmla="*/ 253538 h 2842953"/>
              <a:gd name="connsiteX24" fmla="*/ 548640 w 5569527"/>
              <a:gd name="connsiteY24" fmla="*/ 241069 h 2842953"/>
              <a:gd name="connsiteX25" fmla="*/ 598516 w 5569527"/>
              <a:gd name="connsiteY25" fmla="*/ 216131 h 2842953"/>
              <a:gd name="connsiteX26" fmla="*/ 610985 w 5569527"/>
              <a:gd name="connsiteY26" fmla="*/ 211974 h 2842953"/>
              <a:gd name="connsiteX27" fmla="*/ 627610 w 5569527"/>
              <a:gd name="connsiteY27" fmla="*/ 216131 h 2842953"/>
              <a:gd name="connsiteX28" fmla="*/ 652549 w 5569527"/>
              <a:gd name="connsiteY28" fmla="*/ 220287 h 2842953"/>
              <a:gd name="connsiteX29" fmla="*/ 677487 w 5569527"/>
              <a:gd name="connsiteY29" fmla="*/ 228600 h 2842953"/>
              <a:gd name="connsiteX30" fmla="*/ 694112 w 5569527"/>
              <a:gd name="connsiteY30" fmla="*/ 236913 h 2842953"/>
              <a:gd name="connsiteX31" fmla="*/ 719050 w 5569527"/>
              <a:gd name="connsiteY31" fmla="*/ 241069 h 2842953"/>
              <a:gd name="connsiteX32" fmla="*/ 739832 w 5569527"/>
              <a:gd name="connsiteY32" fmla="*/ 245225 h 2842953"/>
              <a:gd name="connsiteX33" fmla="*/ 764770 w 5569527"/>
              <a:gd name="connsiteY33" fmla="*/ 253538 h 2842953"/>
              <a:gd name="connsiteX34" fmla="*/ 781396 w 5569527"/>
              <a:gd name="connsiteY34" fmla="*/ 257694 h 2842953"/>
              <a:gd name="connsiteX35" fmla="*/ 806334 w 5569527"/>
              <a:gd name="connsiteY35" fmla="*/ 266007 h 2842953"/>
              <a:gd name="connsiteX36" fmla="*/ 827116 w 5569527"/>
              <a:gd name="connsiteY36" fmla="*/ 270163 h 2842953"/>
              <a:gd name="connsiteX37" fmla="*/ 852054 w 5569527"/>
              <a:gd name="connsiteY37" fmla="*/ 278476 h 2842953"/>
              <a:gd name="connsiteX38" fmla="*/ 876992 w 5569527"/>
              <a:gd name="connsiteY38" fmla="*/ 286789 h 2842953"/>
              <a:gd name="connsiteX39" fmla="*/ 893618 w 5569527"/>
              <a:gd name="connsiteY39" fmla="*/ 290945 h 2842953"/>
              <a:gd name="connsiteX40" fmla="*/ 914400 w 5569527"/>
              <a:gd name="connsiteY40" fmla="*/ 295102 h 2842953"/>
              <a:gd name="connsiteX41" fmla="*/ 939338 w 5569527"/>
              <a:gd name="connsiteY41" fmla="*/ 303414 h 2842953"/>
              <a:gd name="connsiteX42" fmla="*/ 964276 w 5569527"/>
              <a:gd name="connsiteY42" fmla="*/ 320040 h 2842953"/>
              <a:gd name="connsiteX43" fmla="*/ 976745 w 5569527"/>
              <a:gd name="connsiteY43" fmla="*/ 328353 h 2842953"/>
              <a:gd name="connsiteX44" fmla="*/ 1001683 w 5569527"/>
              <a:gd name="connsiteY44" fmla="*/ 336665 h 2842953"/>
              <a:gd name="connsiteX45" fmla="*/ 1026621 w 5569527"/>
              <a:gd name="connsiteY45" fmla="*/ 349134 h 2842953"/>
              <a:gd name="connsiteX46" fmla="*/ 1039090 w 5569527"/>
              <a:gd name="connsiteY46" fmla="*/ 357447 h 2842953"/>
              <a:gd name="connsiteX47" fmla="*/ 1064029 w 5569527"/>
              <a:gd name="connsiteY47" fmla="*/ 394854 h 2842953"/>
              <a:gd name="connsiteX48" fmla="*/ 1072341 w 5569527"/>
              <a:gd name="connsiteY48" fmla="*/ 407323 h 2842953"/>
              <a:gd name="connsiteX49" fmla="*/ 1080654 w 5569527"/>
              <a:gd name="connsiteY49" fmla="*/ 419793 h 2842953"/>
              <a:gd name="connsiteX50" fmla="*/ 1097280 w 5569527"/>
              <a:gd name="connsiteY50" fmla="*/ 457200 h 2842953"/>
              <a:gd name="connsiteX51" fmla="*/ 1105592 w 5569527"/>
              <a:gd name="connsiteY51" fmla="*/ 482138 h 2842953"/>
              <a:gd name="connsiteX52" fmla="*/ 1109749 w 5569527"/>
              <a:gd name="connsiteY52" fmla="*/ 494607 h 2842953"/>
              <a:gd name="connsiteX53" fmla="*/ 1113905 w 5569527"/>
              <a:gd name="connsiteY53" fmla="*/ 511233 h 2842953"/>
              <a:gd name="connsiteX54" fmla="*/ 1118061 w 5569527"/>
              <a:gd name="connsiteY54" fmla="*/ 532014 h 2842953"/>
              <a:gd name="connsiteX55" fmla="*/ 1126374 w 5569527"/>
              <a:gd name="connsiteY55" fmla="*/ 556953 h 2842953"/>
              <a:gd name="connsiteX56" fmla="*/ 1134687 w 5569527"/>
              <a:gd name="connsiteY56" fmla="*/ 581891 h 2842953"/>
              <a:gd name="connsiteX57" fmla="*/ 1138843 w 5569527"/>
              <a:gd name="connsiteY57" fmla="*/ 594360 h 2842953"/>
              <a:gd name="connsiteX58" fmla="*/ 1147156 w 5569527"/>
              <a:gd name="connsiteY58" fmla="*/ 606829 h 2842953"/>
              <a:gd name="connsiteX59" fmla="*/ 1151312 w 5569527"/>
              <a:gd name="connsiteY59" fmla="*/ 619298 h 2842953"/>
              <a:gd name="connsiteX60" fmla="*/ 1184563 w 5569527"/>
              <a:gd name="connsiteY60" fmla="*/ 656705 h 2842953"/>
              <a:gd name="connsiteX61" fmla="*/ 1197032 w 5569527"/>
              <a:gd name="connsiteY61" fmla="*/ 665018 h 2842953"/>
              <a:gd name="connsiteX62" fmla="*/ 1221970 w 5569527"/>
              <a:gd name="connsiteY62" fmla="*/ 681643 h 2842953"/>
              <a:gd name="connsiteX63" fmla="*/ 1234440 w 5569527"/>
              <a:gd name="connsiteY63" fmla="*/ 694113 h 2842953"/>
              <a:gd name="connsiteX64" fmla="*/ 1255221 w 5569527"/>
              <a:gd name="connsiteY64" fmla="*/ 698269 h 2842953"/>
              <a:gd name="connsiteX65" fmla="*/ 1330036 w 5569527"/>
              <a:gd name="connsiteY65" fmla="*/ 706582 h 2842953"/>
              <a:gd name="connsiteX66" fmla="*/ 1359130 w 5569527"/>
              <a:gd name="connsiteY66" fmla="*/ 739833 h 2842953"/>
              <a:gd name="connsiteX67" fmla="*/ 1367443 w 5569527"/>
              <a:gd name="connsiteY67" fmla="*/ 752302 h 2842953"/>
              <a:gd name="connsiteX68" fmla="*/ 1379912 w 5569527"/>
              <a:gd name="connsiteY68" fmla="*/ 760614 h 2842953"/>
              <a:gd name="connsiteX69" fmla="*/ 1392381 w 5569527"/>
              <a:gd name="connsiteY69" fmla="*/ 785553 h 2842953"/>
              <a:gd name="connsiteX70" fmla="*/ 1404850 w 5569527"/>
              <a:gd name="connsiteY70" fmla="*/ 793865 h 2842953"/>
              <a:gd name="connsiteX71" fmla="*/ 1425632 w 5569527"/>
              <a:gd name="connsiteY71" fmla="*/ 818803 h 2842953"/>
              <a:gd name="connsiteX72" fmla="*/ 1442258 w 5569527"/>
              <a:gd name="connsiteY72" fmla="*/ 843742 h 2842953"/>
              <a:gd name="connsiteX73" fmla="*/ 1450570 w 5569527"/>
              <a:gd name="connsiteY73" fmla="*/ 868680 h 2842953"/>
              <a:gd name="connsiteX74" fmla="*/ 1458883 w 5569527"/>
              <a:gd name="connsiteY74" fmla="*/ 881149 h 2842953"/>
              <a:gd name="connsiteX75" fmla="*/ 1463040 w 5569527"/>
              <a:gd name="connsiteY75" fmla="*/ 893618 h 2842953"/>
              <a:gd name="connsiteX76" fmla="*/ 1475509 w 5569527"/>
              <a:gd name="connsiteY76" fmla="*/ 901931 h 2842953"/>
              <a:gd name="connsiteX77" fmla="*/ 1500447 w 5569527"/>
              <a:gd name="connsiteY77" fmla="*/ 910243 h 2842953"/>
              <a:gd name="connsiteX78" fmla="*/ 1533698 w 5569527"/>
              <a:gd name="connsiteY78" fmla="*/ 901931 h 2842953"/>
              <a:gd name="connsiteX79" fmla="*/ 1558636 w 5569527"/>
              <a:gd name="connsiteY79" fmla="*/ 893618 h 2842953"/>
              <a:gd name="connsiteX80" fmla="*/ 1571105 w 5569527"/>
              <a:gd name="connsiteY80" fmla="*/ 889462 h 2842953"/>
              <a:gd name="connsiteX81" fmla="*/ 1583574 w 5569527"/>
              <a:gd name="connsiteY81" fmla="*/ 885305 h 2842953"/>
              <a:gd name="connsiteX82" fmla="*/ 1600200 w 5569527"/>
              <a:gd name="connsiteY82" fmla="*/ 881149 h 2842953"/>
              <a:gd name="connsiteX83" fmla="*/ 1654232 w 5569527"/>
              <a:gd name="connsiteY83" fmla="*/ 893618 h 2842953"/>
              <a:gd name="connsiteX84" fmla="*/ 1679170 w 5569527"/>
              <a:gd name="connsiteY84" fmla="*/ 901931 h 2842953"/>
              <a:gd name="connsiteX85" fmla="*/ 1691640 w 5569527"/>
              <a:gd name="connsiteY85" fmla="*/ 906087 h 2842953"/>
              <a:gd name="connsiteX86" fmla="*/ 1766454 w 5569527"/>
              <a:gd name="connsiteY86" fmla="*/ 910243 h 2842953"/>
              <a:gd name="connsiteX87" fmla="*/ 1816330 w 5569527"/>
              <a:gd name="connsiteY87" fmla="*/ 918556 h 2842953"/>
              <a:gd name="connsiteX88" fmla="*/ 1828800 w 5569527"/>
              <a:gd name="connsiteY88" fmla="*/ 922713 h 2842953"/>
              <a:gd name="connsiteX89" fmla="*/ 1878676 w 5569527"/>
              <a:gd name="connsiteY89" fmla="*/ 931025 h 2842953"/>
              <a:gd name="connsiteX90" fmla="*/ 1891145 w 5569527"/>
              <a:gd name="connsiteY90" fmla="*/ 935182 h 2842953"/>
              <a:gd name="connsiteX91" fmla="*/ 2040774 w 5569527"/>
              <a:gd name="connsiteY91" fmla="*/ 935182 h 2842953"/>
              <a:gd name="connsiteX92" fmla="*/ 2074025 w 5569527"/>
              <a:gd name="connsiteY92" fmla="*/ 939338 h 2842953"/>
              <a:gd name="connsiteX93" fmla="*/ 2086494 w 5569527"/>
              <a:gd name="connsiteY93" fmla="*/ 943494 h 2842953"/>
              <a:gd name="connsiteX94" fmla="*/ 2090650 w 5569527"/>
              <a:gd name="connsiteY94" fmla="*/ 955963 h 2842953"/>
              <a:gd name="connsiteX95" fmla="*/ 2107276 w 5569527"/>
              <a:gd name="connsiteY95" fmla="*/ 980902 h 2842953"/>
              <a:gd name="connsiteX96" fmla="*/ 2111432 w 5569527"/>
              <a:gd name="connsiteY96" fmla="*/ 993371 h 2842953"/>
              <a:gd name="connsiteX97" fmla="*/ 2107276 w 5569527"/>
              <a:gd name="connsiteY97" fmla="*/ 1009996 h 2842953"/>
              <a:gd name="connsiteX98" fmla="*/ 2098963 w 5569527"/>
              <a:gd name="connsiteY98" fmla="*/ 1034934 h 2842953"/>
              <a:gd name="connsiteX99" fmla="*/ 2094807 w 5569527"/>
              <a:gd name="connsiteY99" fmla="*/ 1047403 h 2842953"/>
              <a:gd name="connsiteX100" fmla="*/ 2086494 w 5569527"/>
              <a:gd name="connsiteY100" fmla="*/ 1059873 h 2842953"/>
              <a:gd name="connsiteX101" fmla="*/ 2086494 w 5569527"/>
              <a:gd name="connsiteY101" fmla="*/ 1113905 h 2842953"/>
              <a:gd name="connsiteX102" fmla="*/ 2090650 w 5569527"/>
              <a:gd name="connsiteY102" fmla="*/ 1134687 h 2842953"/>
              <a:gd name="connsiteX103" fmla="*/ 2107276 w 5569527"/>
              <a:gd name="connsiteY103" fmla="*/ 1159625 h 2842953"/>
              <a:gd name="connsiteX104" fmla="*/ 2107276 w 5569527"/>
              <a:gd name="connsiteY104" fmla="*/ 1213658 h 2842953"/>
              <a:gd name="connsiteX105" fmla="*/ 2098963 w 5569527"/>
              <a:gd name="connsiteY105" fmla="*/ 1238596 h 2842953"/>
              <a:gd name="connsiteX106" fmla="*/ 2094807 w 5569527"/>
              <a:gd name="connsiteY106" fmla="*/ 1251065 h 2842953"/>
              <a:gd name="connsiteX107" fmla="*/ 2098963 w 5569527"/>
              <a:gd name="connsiteY107" fmla="*/ 1305098 h 2842953"/>
              <a:gd name="connsiteX108" fmla="*/ 2103120 w 5569527"/>
              <a:gd name="connsiteY108" fmla="*/ 1321723 h 2842953"/>
              <a:gd name="connsiteX109" fmla="*/ 2128058 w 5569527"/>
              <a:gd name="connsiteY109" fmla="*/ 1338349 h 2842953"/>
              <a:gd name="connsiteX110" fmla="*/ 2152996 w 5569527"/>
              <a:gd name="connsiteY110" fmla="*/ 1346662 h 2842953"/>
              <a:gd name="connsiteX111" fmla="*/ 2177934 w 5569527"/>
              <a:gd name="connsiteY111" fmla="*/ 1334193 h 2842953"/>
              <a:gd name="connsiteX112" fmla="*/ 2182090 w 5569527"/>
              <a:gd name="connsiteY112" fmla="*/ 1321723 h 2842953"/>
              <a:gd name="connsiteX113" fmla="*/ 2190403 w 5569527"/>
              <a:gd name="connsiteY113" fmla="*/ 1309254 h 2842953"/>
              <a:gd name="connsiteX114" fmla="*/ 2194560 w 5569527"/>
              <a:gd name="connsiteY114" fmla="*/ 1296785 h 2842953"/>
              <a:gd name="connsiteX115" fmla="*/ 2202872 w 5569527"/>
              <a:gd name="connsiteY115" fmla="*/ 1284316 h 2842953"/>
              <a:gd name="connsiteX116" fmla="*/ 2211185 w 5569527"/>
              <a:gd name="connsiteY116" fmla="*/ 1259378 h 2842953"/>
              <a:gd name="connsiteX117" fmla="*/ 2215341 w 5569527"/>
              <a:gd name="connsiteY117" fmla="*/ 1246909 h 2842953"/>
              <a:gd name="connsiteX118" fmla="*/ 2223654 w 5569527"/>
              <a:gd name="connsiteY118" fmla="*/ 1234440 h 2842953"/>
              <a:gd name="connsiteX119" fmla="*/ 2227810 w 5569527"/>
              <a:gd name="connsiteY119" fmla="*/ 1221971 h 2842953"/>
              <a:gd name="connsiteX120" fmla="*/ 2236123 w 5569527"/>
              <a:gd name="connsiteY120" fmla="*/ 1209502 h 2842953"/>
              <a:gd name="connsiteX121" fmla="*/ 2240280 w 5569527"/>
              <a:gd name="connsiteY121" fmla="*/ 1192876 h 2842953"/>
              <a:gd name="connsiteX122" fmla="*/ 2244436 w 5569527"/>
              <a:gd name="connsiteY122" fmla="*/ 1180407 h 2842953"/>
              <a:gd name="connsiteX123" fmla="*/ 2248592 w 5569527"/>
              <a:gd name="connsiteY123" fmla="*/ 1159625 h 2842953"/>
              <a:gd name="connsiteX124" fmla="*/ 2256905 w 5569527"/>
              <a:gd name="connsiteY124" fmla="*/ 1134687 h 2842953"/>
              <a:gd name="connsiteX125" fmla="*/ 2261061 w 5569527"/>
              <a:gd name="connsiteY125" fmla="*/ 1122218 h 2842953"/>
              <a:gd name="connsiteX126" fmla="*/ 2265218 w 5569527"/>
              <a:gd name="connsiteY126" fmla="*/ 1109749 h 2842953"/>
              <a:gd name="connsiteX127" fmla="*/ 2290156 w 5569527"/>
              <a:gd name="connsiteY127" fmla="*/ 1101436 h 2842953"/>
              <a:gd name="connsiteX128" fmla="*/ 2323407 w 5569527"/>
              <a:gd name="connsiteY128" fmla="*/ 1109749 h 2842953"/>
              <a:gd name="connsiteX129" fmla="*/ 2335876 w 5569527"/>
              <a:gd name="connsiteY129" fmla="*/ 1118062 h 2842953"/>
              <a:gd name="connsiteX130" fmla="*/ 2344189 w 5569527"/>
              <a:gd name="connsiteY130" fmla="*/ 1130531 h 2842953"/>
              <a:gd name="connsiteX131" fmla="*/ 2369127 w 5569527"/>
              <a:gd name="connsiteY131" fmla="*/ 1138843 h 2842953"/>
              <a:gd name="connsiteX132" fmla="*/ 2381596 w 5569527"/>
              <a:gd name="connsiteY132" fmla="*/ 1143000 h 2842953"/>
              <a:gd name="connsiteX133" fmla="*/ 2394065 w 5569527"/>
              <a:gd name="connsiteY133" fmla="*/ 1151313 h 2842953"/>
              <a:gd name="connsiteX134" fmla="*/ 2427316 w 5569527"/>
              <a:gd name="connsiteY134" fmla="*/ 1251065 h 2842953"/>
              <a:gd name="connsiteX135" fmla="*/ 2448098 w 5569527"/>
              <a:gd name="connsiteY135" fmla="*/ 1288473 h 2842953"/>
              <a:gd name="connsiteX136" fmla="*/ 2460567 w 5569527"/>
              <a:gd name="connsiteY136" fmla="*/ 1292629 h 2842953"/>
              <a:gd name="connsiteX137" fmla="*/ 2481349 w 5569527"/>
              <a:gd name="connsiteY137" fmla="*/ 1309254 h 2842953"/>
              <a:gd name="connsiteX138" fmla="*/ 2506287 w 5569527"/>
              <a:gd name="connsiteY138" fmla="*/ 1330036 h 2842953"/>
              <a:gd name="connsiteX139" fmla="*/ 2531225 w 5569527"/>
              <a:gd name="connsiteY139" fmla="*/ 1338349 h 2842953"/>
              <a:gd name="connsiteX140" fmla="*/ 2556163 w 5569527"/>
              <a:gd name="connsiteY140" fmla="*/ 1354974 h 2842953"/>
              <a:gd name="connsiteX141" fmla="*/ 2581101 w 5569527"/>
              <a:gd name="connsiteY141" fmla="*/ 1363287 h 2842953"/>
              <a:gd name="connsiteX142" fmla="*/ 2606040 w 5569527"/>
              <a:gd name="connsiteY142" fmla="*/ 1379913 h 2842953"/>
              <a:gd name="connsiteX143" fmla="*/ 2622665 w 5569527"/>
              <a:gd name="connsiteY143" fmla="*/ 1396538 h 2842953"/>
              <a:gd name="connsiteX144" fmla="*/ 2643447 w 5569527"/>
              <a:gd name="connsiteY144" fmla="*/ 1413163 h 2842953"/>
              <a:gd name="connsiteX145" fmla="*/ 2655916 w 5569527"/>
              <a:gd name="connsiteY145" fmla="*/ 1425633 h 2842953"/>
              <a:gd name="connsiteX146" fmla="*/ 2664229 w 5569527"/>
              <a:gd name="connsiteY146" fmla="*/ 1438102 h 2842953"/>
              <a:gd name="connsiteX147" fmla="*/ 2676698 w 5569527"/>
              <a:gd name="connsiteY147" fmla="*/ 1442258 h 2842953"/>
              <a:gd name="connsiteX148" fmla="*/ 2693323 w 5569527"/>
              <a:gd name="connsiteY148" fmla="*/ 1458883 h 2842953"/>
              <a:gd name="connsiteX149" fmla="*/ 2701636 w 5569527"/>
              <a:gd name="connsiteY149" fmla="*/ 1475509 h 2842953"/>
              <a:gd name="connsiteX150" fmla="*/ 2714105 w 5569527"/>
              <a:gd name="connsiteY150" fmla="*/ 1512916 h 2842953"/>
              <a:gd name="connsiteX151" fmla="*/ 2718261 w 5569527"/>
              <a:gd name="connsiteY151" fmla="*/ 1525385 h 2842953"/>
              <a:gd name="connsiteX152" fmla="*/ 2726574 w 5569527"/>
              <a:gd name="connsiteY152" fmla="*/ 1537854 h 2842953"/>
              <a:gd name="connsiteX153" fmla="*/ 2739043 w 5569527"/>
              <a:gd name="connsiteY153" fmla="*/ 1575262 h 2842953"/>
              <a:gd name="connsiteX154" fmla="*/ 2743200 w 5569527"/>
              <a:gd name="connsiteY154" fmla="*/ 1587731 h 2842953"/>
              <a:gd name="connsiteX155" fmla="*/ 2768138 w 5569527"/>
              <a:gd name="connsiteY155" fmla="*/ 1604356 h 2842953"/>
              <a:gd name="connsiteX156" fmla="*/ 2793076 w 5569527"/>
              <a:gd name="connsiteY156" fmla="*/ 1612669 h 2842953"/>
              <a:gd name="connsiteX157" fmla="*/ 2805545 w 5569527"/>
              <a:gd name="connsiteY157" fmla="*/ 1616825 h 2842953"/>
              <a:gd name="connsiteX158" fmla="*/ 2834640 w 5569527"/>
              <a:gd name="connsiteY158" fmla="*/ 1620982 h 2842953"/>
              <a:gd name="connsiteX159" fmla="*/ 2859578 w 5569527"/>
              <a:gd name="connsiteY159" fmla="*/ 1633451 h 2842953"/>
              <a:gd name="connsiteX160" fmla="*/ 2872047 w 5569527"/>
              <a:gd name="connsiteY160" fmla="*/ 1637607 h 2842953"/>
              <a:gd name="connsiteX161" fmla="*/ 2880360 w 5569527"/>
              <a:gd name="connsiteY161" fmla="*/ 1650076 h 2842953"/>
              <a:gd name="connsiteX162" fmla="*/ 2884516 w 5569527"/>
              <a:gd name="connsiteY162" fmla="*/ 1662545 h 2842953"/>
              <a:gd name="connsiteX163" fmla="*/ 2896985 w 5569527"/>
              <a:gd name="connsiteY163" fmla="*/ 1670858 h 2842953"/>
              <a:gd name="connsiteX164" fmla="*/ 2905298 w 5569527"/>
              <a:gd name="connsiteY164" fmla="*/ 1683327 h 2842953"/>
              <a:gd name="connsiteX165" fmla="*/ 2913610 w 5569527"/>
              <a:gd name="connsiteY165" fmla="*/ 1716578 h 2842953"/>
              <a:gd name="connsiteX166" fmla="*/ 2921923 w 5569527"/>
              <a:gd name="connsiteY166" fmla="*/ 1729047 h 2842953"/>
              <a:gd name="connsiteX167" fmla="*/ 2934392 w 5569527"/>
              <a:gd name="connsiteY167" fmla="*/ 1766454 h 2842953"/>
              <a:gd name="connsiteX168" fmla="*/ 2951018 w 5569527"/>
              <a:gd name="connsiteY168" fmla="*/ 1812174 h 2842953"/>
              <a:gd name="connsiteX169" fmla="*/ 2963487 w 5569527"/>
              <a:gd name="connsiteY169" fmla="*/ 1816331 h 2842953"/>
              <a:gd name="connsiteX170" fmla="*/ 2975956 w 5569527"/>
              <a:gd name="connsiteY170" fmla="*/ 1824643 h 2842953"/>
              <a:gd name="connsiteX171" fmla="*/ 2984269 w 5569527"/>
              <a:gd name="connsiteY171" fmla="*/ 1837113 h 2842953"/>
              <a:gd name="connsiteX172" fmla="*/ 3009207 w 5569527"/>
              <a:gd name="connsiteY172" fmla="*/ 1845425 h 2842953"/>
              <a:gd name="connsiteX173" fmla="*/ 3108960 w 5569527"/>
              <a:gd name="connsiteY173" fmla="*/ 1841269 h 2842953"/>
              <a:gd name="connsiteX174" fmla="*/ 3117272 w 5569527"/>
              <a:gd name="connsiteY174" fmla="*/ 1816331 h 2842953"/>
              <a:gd name="connsiteX175" fmla="*/ 3125585 w 5569527"/>
              <a:gd name="connsiteY175" fmla="*/ 1803862 h 2842953"/>
              <a:gd name="connsiteX176" fmla="*/ 3142210 w 5569527"/>
              <a:gd name="connsiteY176" fmla="*/ 1778923 h 2842953"/>
              <a:gd name="connsiteX177" fmla="*/ 3150523 w 5569527"/>
              <a:gd name="connsiteY177" fmla="*/ 1753985 h 2842953"/>
              <a:gd name="connsiteX178" fmla="*/ 3167149 w 5569527"/>
              <a:gd name="connsiteY178" fmla="*/ 1729047 h 2842953"/>
              <a:gd name="connsiteX179" fmla="*/ 3175461 w 5569527"/>
              <a:gd name="connsiteY179" fmla="*/ 1716578 h 2842953"/>
              <a:gd name="connsiteX180" fmla="*/ 3204556 w 5569527"/>
              <a:gd name="connsiteY180" fmla="*/ 1708265 h 2842953"/>
              <a:gd name="connsiteX181" fmla="*/ 3217025 w 5569527"/>
              <a:gd name="connsiteY181" fmla="*/ 1704109 h 2842953"/>
              <a:gd name="connsiteX182" fmla="*/ 3258589 w 5569527"/>
              <a:gd name="connsiteY182" fmla="*/ 1699953 h 2842953"/>
              <a:gd name="connsiteX183" fmla="*/ 3316778 w 5569527"/>
              <a:gd name="connsiteY183" fmla="*/ 1704109 h 2842953"/>
              <a:gd name="connsiteX184" fmla="*/ 3329247 w 5569527"/>
              <a:gd name="connsiteY184" fmla="*/ 1708265 h 2842953"/>
              <a:gd name="connsiteX185" fmla="*/ 3366654 w 5569527"/>
              <a:gd name="connsiteY185" fmla="*/ 1716578 h 2842953"/>
              <a:gd name="connsiteX186" fmla="*/ 3420687 w 5569527"/>
              <a:gd name="connsiteY186" fmla="*/ 1729047 h 2842953"/>
              <a:gd name="connsiteX187" fmla="*/ 3433156 w 5569527"/>
              <a:gd name="connsiteY187" fmla="*/ 1733203 h 2842953"/>
              <a:gd name="connsiteX188" fmla="*/ 3462250 w 5569527"/>
              <a:gd name="connsiteY188" fmla="*/ 1741516 h 2842953"/>
              <a:gd name="connsiteX189" fmla="*/ 3483032 w 5569527"/>
              <a:gd name="connsiteY189" fmla="*/ 1758142 h 2842953"/>
              <a:gd name="connsiteX190" fmla="*/ 3507970 w 5569527"/>
              <a:gd name="connsiteY190" fmla="*/ 1774767 h 2842953"/>
              <a:gd name="connsiteX191" fmla="*/ 3516283 w 5569527"/>
              <a:gd name="connsiteY191" fmla="*/ 1787236 h 2842953"/>
              <a:gd name="connsiteX192" fmla="*/ 3528752 w 5569527"/>
              <a:gd name="connsiteY192" fmla="*/ 1795549 h 2842953"/>
              <a:gd name="connsiteX193" fmla="*/ 3532909 w 5569527"/>
              <a:gd name="connsiteY193" fmla="*/ 1841269 h 2842953"/>
              <a:gd name="connsiteX194" fmla="*/ 3537065 w 5569527"/>
              <a:gd name="connsiteY194" fmla="*/ 1899458 h 2842953"/>
              <a:gd name="connsiteX195" fmla="*/ 3549534 w 5569527"/>
              <a:gd name="connsiteY195" fmla="*/ 1907771 h 2842953"/>
              <a:gd name="connsiteX196" fmla="*/ 3599410 w 5569527"/>
              <a:gd name="connsiteY196" fmla="*/ 1920240 h 2842953"/>
              <a:gd name="connsiteX197" fmla="*/ 3611880 w 5569527"/>
              <a:gd name="connsiteY197" fmla="*/ 1924396 h 2842953"/>
              <a:gd name="connsiteX198" fmla="*/ 3640974 w 5569527"/>
              <a:gd name="connsiteY198" fmla="*/ 1920240 h 2842953"/>
              <a:gd name="connsiteX199" fmla="*/ 3665912 w 5569527"/>
              <a:gd name="connsiteY199" fmla="*/ 1911927 h 2842953"/>
              <a:gd name="connsiteX200" fmla="*/ 3749040 w 5569527"/>
              <a:gd name="connsiteY200" fmla="*/ 1920240 h 2842953"/>
              <a:gd name="connsiteX201" fmla="*/ 3761509 w 5569527"/>
              <a:gd name="connsiteY201" fmla="*/ 1928553 h 2842953"/>
              <a:gd name="connsiteX202" fmla="*/ 3769821 w 5569527"/>
              <a:gd name="connsiteY202" fmla="*/ 1961803 h 2842953"/>
              <a:gd name="connsiteX203" fmla="*/ 3773978 w 5569527"/>
              <a:gd name="connsiteY203" fmla="*/ 1974273 h 2842953"/>
              <a:gd name="connsiteX204" fmla="*/ 3757352 w 5569527"/>
              <a:gd name="connsiteY204" fmla="*/ 1999211 h 2842953"/>
              <a:gd name="connsiteX205" fmla="*/ 3749040 w 5569527"/>
              <a:gd name="connsiteY205" fmla="*/ 2011680 h 2842953"/>
              <a:gd name="connsiteX206" fmla="*/ 3724101 w 5569527"/>
              <a:gd name="connsiteY206" fmla="*/ 2028305 h 2842953"/>
              <a:gd name="connsiteX207" fmla="*/ 3686694 w 5569527"/>
              <a:gd name="connsiteY207" fmla="*/ 2044931 h 2842953"/>
              <a:gd name="connsiteX208" fmla="*/ 3636818 w 5569527"/>
              <a:gd name="connsiteY208" fmla="*/ 2049087 h 2842953"/>
              <a:gd name="connsiteX209" fmla="*/ 3611880 w 5569527"/>
              <a:gd name="connsiteY209" fmla="*/ 2057400 h 2842953"/>
              <a:gd name="connsiteX210" fmla="*/ 3586941 w 5569527"/>
              <a:gd name="connsiteY210" fmla="*/ 2069869 h 2842953"/>
              <a:gd name="connsiteX211" fmla="*/ 3591098 w 5569527"/>
              <a:gd name="connsiteY211" fmla="*/ 2123902 h 2842953"/>
              <a:gd name="connsiteX212" fmla="*/ 3595254 w 5569527"/>
              <a:gd name="connsiteY212" fmla="*/ 2136371 h 2842953"/>
              <a:gd name="connsiteX213" fmla="*/ 3607723 w 5569527"/>
              <a:gd name="connsiteY213" fmla="*/ 2140527 h 2842953"/>
              <a:gd name="connsiteX214" fmla="*/ 3620192 w 5569527"/>
              <a:gd name="connsiteY214" fmla="*/ 2148840 h 2842953"/>
              <a:gd name="connsiteX215" fmla="*/ 3645130 w 5569527"/>
              <a:gd name="connsiteY215" fmla="*/ 2157153 h 2842953"/>
              <a:gd name="connsiteX216" fmla="*/ 3653443 w 5569527"/>
              <a:gd name="connsiteY216" fmla="*/ 2169622 h 2842953"/>
              <a:gd name="connsiteX217" fmla="*/ 3695007 w 5569527"/>
              <a:gd name="connsiteY217" fmla="*/ 2182091 h 2842953"/>
              <a:gd name="connsiteX218" fmla="*/ 3719945 w 5569527"/>
              <a:gd name="connsiteY218" fmla="*/ 2190403 h 2842953"/>
              <a:gd name="connsiteX219" fmla="*/ 3732414 w 5569527"/>
              <a:gd name="connsiteY219" fmla="*/ 2198716 h 2842953"/>
              <a:gd name="connsiteX220" fmla="*/ 3773978 w 5569527"/>
              <a:gd name="connsiteY220" fmla="*/ 2211185 h 2842953"/>
              <a:gd name="connsiteX221" fmla="*/ 3832167 w 5569527"/>
              <a:gd name="connsiteY221" fmla="*/ 2207029 h 2842953"/>
              <a:gd name="connsiteX222" fmla="*/ 3848792 w 5569527"/>
              <a:gd name="connsiteY222" fmla="*/ 2202873 h 2842953"/>
              <a:gd name="connsiteX223" fmla="*/ 3865418 w 5569527"/>
              <a:gd name="connsiteY223" fmla="*/ 2186247 h 2842953"/>
              <a:gd name="connsiteX224" fmla="*/ 3898669 w 5569527"/>
              <a:gd name="connsiteY224" fmla="*/ 2190403 h 2842953"/>
              <a:gd name="connsiteX225" fmla="*/ 3911138 w 5569527"/>
              <a:gd name="connsiteY225" fmla="*/ 2194560 h 2842953"/>
              <a:gd name="connsiteX226" fmla="*/ 3927763 w 5569527"/>
              <a:gd name="connsiteY226" fmla="*/ 2219498 h 2842953"/>
              <a:gd name="connsiteX227" fmla="*/ 3931920 w 5569527"/>
              <a:gd name="connsiteY227" fmla="*/ 2244436 h 2842953"/>
              <a:gd name="connsiteX228" fmla="*/ 3944389 w 5569527"/>
              <a:gd name="connsiteY228" fmla="*/ 2256905 h 2842953"/>
              <a:gd name="connsiteX229" fmla="*/ 3965170 w 5569527"/>
              <a:gd name="connsiteY229" fmla="*/ 2294313 h 2842953"/>
              <a:gd name="connsiteX230" fmla="*/ 4002578 w 5569527"/>
              <a:gd name="connsiteY230" fmla="*/ 2323407 h 2842953"/>
              <a:gd name="connsiteX231" fmla="*/ 4019203 w 5569527"/>
              <a:gd name="connsiteY231" fmla="*/ 2348345 h 2842953"/>
              <a:gd name="connsiteX232" fmla="*/ 4027516 w 5569527"/>
              <a:gd name="connsiteY232" fmla="*/ 2360814 h 2842953"/>
              <a:gd name="connsiteX233" fmla="*/ 4039985 w 5569527"/>
              <a:gd name="connsiteY233" fmla="*/ 2364971 h 2842953"/>
              <a:gd name="connsiteX234" fmla="*/ 4048298 w 5569527"/>
              <a:gd name="connsiteY234" fmla="*/ 2377440 h 2842953"/>
              <a:gd name="connsiteX235" fmla="*/ 4073236 w 5569527"/>
              <a:gd name="connsiteY235" fmla="*/ 2385753 h 2842953"/>
              <a:gd name="connsiteX236" fmla="*/ 4102330 w 5569527"/>
              <a:gd name="connsiteY236" fmla="*/ 2356658 h 2842953"/>
              <a:gd name="connsiteX237" fmla="*/ 4110643 w 5569527"/>
              <a:gd name="connsiteY237" fmla="*/ 2344189 h 2842953"/>
              <a:gd name="connsiteX238" fmla="*/ 4118956 w 5569527"/>
              <a:gd name="connsiteY238" fmla="*/ 2298469 h 2842953"/>
              <a:gd name="connsiteX239" fmla="*/ 4123112 w 5569527"/>
              <a:gd name="connsiteY239" fmla="*/ 2286000 h 2842953"/>
              <a:gd name="connsiteX240" fmla="*/ 4127269 w 5569527"/>
              <a:gd name="connsiteY240" fmla="*/ 2248593 h 2842953"/>
              <a:gd name="connsiteX241" fmla="*/ 4131425 w 5569527"/>
              <a:gd name="connsiteY241" fmla="*/ 2231967 h 2842953"/>
              <a:gd name="connsiteX242" fmla="*/ 4156363 w 5569527"/>
              <a:gd name="connsiteY242" fmla="*/ 2215342 h 2842953"/>
              <a:gd name="connsiteX243" fmla="*/ 4177145 w 5569527"/>
              <a:gd name="connsiteY243" fmla="*/ 2219498 h 2842953"/>
              <a:gd name="connsiteX244" fmla="*/ 4189614 w 5569527"/>
              <a:gd name="connsiteY244" fmla="*/ 2223654 h 2842953"/>
              <a:gd name="connsiteX245" fmla="*/ 4193770 w 5569527"/>
              <a:gd name="connsiteY245" fmla="*/ 2236123 h 2842953"/>
              <a:gd name="connsiteX246" fmla="*/ 4206240 w 5569527"/>
              <a:gd name="connsiteY246" fmla="*/ 2244436 h 2842953"/>
              <a:gd name="connsiteX247" fmla="*/ 4214552 w 5569527"/>
              <a:gd name="connsiteY247" fmla="*/ 2256905 h 2842953"/>
              <a:gd name="connsiteX248" fmla="*/ 4251960 w 5569527"/>
              <a:gd name="connsiteY248" fmla="*/ 2273531 h 2842953"/>
              <a:gd name="connsiteX249" fmla="*/ 4276898 w 5569527"/>
              <a:gd name="connsiteY249" fmla="*/ 2281843 h 2842953"/>
              <a:gd name="connsiteX250" fmla="*/ 4289367 w 5569527"/>
              <a:gd name="connsiteY250" fmla="*/ 2286000 h 2842953"/>
              <a:gd name="connsiteX251" fmla="*/ 4322618 w 5569527"/>
              <a:gd name="connsiteY251" fmla="*/ 2294313 h 2842953"/>
              <a:gd name="connsiteX252" fmla="*/ 4351712 w 5569527"/>
              <a:gd name="connsiteY252" fmla="*/ 2323407 h 2842953"/>
              <a:gd name="connsiteX253" fmla="*/ 4339243 w 5569527"/>
              <a:gd name="connsiteY253" fmla="*/ 2373283 h 2842953"/>
              <a:gd name="connsiteX254" fmla="*/ 4335087 w 5569527"/>
              <a:gd name="connsiteY254" fmla="*/ 2385753 h 2842953"/>
              <a:gd name="connsiteX255" fmla="*/ 4339243 w 5569527"/>
              <a:gd name="connsiteY255" fmla="*/ 2419003 h 2842953"/>
              <a:gd name="connsiteX256" fmla="*/ 4343400 w 5569527"/>
              <a:gd name="connsiteY256" fmla="*/ 2431473 h 2842953"/>
              <a:gd name="connsiteX257" fmla="*/ 4347556 w 5569527"/>
              <a:gd name="connsiteY257" fmla="*/ 2481349 h 2842953"/>
              <a:gd name="connsiteX258" fmla="*/ 4364181 w 5569527"/>
              <a:gd name="connsiteY258" fmla="*/ 2527069 h 2842953"/>
              <a:gd name="connsiteX259" fmla="*/ 4409901 w 5569527"/>
              <a:gd name="connsiteY259" fmla="*/ 2522913 h 2842953"/>
              <a:gd name="connsiteX260" fmla="*/ 4422370 w 5569527"/>
              <a:gd name="connsiteY260" fmla="*/ 2518756 h 2842953"/>
              <a:gd name="connsiteX261" fmla="*/ 4438996 w 5569527"/>
              <a:gd name="connsiteY261" fmla="*/ 2489662 h 2842953"/>
              <a:gd name="connsiteX262" fmla="*/ 4447309 w 5569527"/>
              <a:gd name="connsiteY262" fmla="*/ 2464723 h 2842953"/>
              <a:gd name="connsiteX263" fmla="*/ 4459778 w 5569527"/>
              <a:gd name="connsiteY263" fmla="*/ 2456411 h 2842953"/>
              <a:gd name="connsiteX264" fmla="*/ 4488872 w 5569527"/>
              <a:gd name="connsiteY264" fmla="*/ 2460567 h 2842953"/>
              <a:gd name="connsiteX265" fmla="*/ 4493029 w 5569527"/>
              <a:gd name="connsiteY265" fmla="*/ 2473036 h 2842953"/>
              <a:gd name="connsiteX266" fmla="*/ 4505498 w 5569527"/>
              <a:gd name="connsiteY266" fmla="*/ 2481349 h 2842953"/>
              <a:gd name="connsiteX267" fmla="*/ 4513810 w 5569527"/>
              <a:gd name="connsiteY267" fmla="*/ 2493818 h 2842953"/>
              <a:gd name="connsiteX268" fmla="*/ 4530436 w 5569527"/>
              <a:gd name="connsiteY268" fmla="*/ 2535382 h 2842953"/>
              <a:gd name="connsiteX269" fmla="*/ 4555374 w 5569527"/>
              <a:gd name="connsiteY269" fmla="*/ 2552007 h 2842953"/>
              <a:gd name="connsiteX270" fmla="*/ 4567843 w 5569527"/>
              <a:gd name="connsiteY270" fmla="*/ 2560320 h 2842953"/>
              <a:gd name="connsiteX271" fmla="*/ 4684221 w 5569527"/>
              <a:gd name="connsiteY271" fmla="*/ 2556163 h 2842953"/>
              <a:gd name="connsiteX272" fmla="*/ 4734098 w 5569527"/>
              <a:gd name="connsiteY272" fmla="*/ 2543694 h 2842953"/>
              <a:gd name="connsiteX273" fmla="*/ 4746567 w 5569527"/>
              <a:gd name="connsiteY273" fmla="*/ 2539538 h 2842953"/>
              <a:gd name="connsiteX274" fmla="*/ 4783974 w 5569527"/>
              <a:gd name="connsiteY274" fmla="*/ 2543694 h 2842953"/>
              <a:gd name="connsiteX275" fmla="*/ 4817225 w 5569527"/>
              <a:gd name="connsiteY275" fmla="*/ 2552007 h 2842953"/>
              <a:gd name="connsiteX276" fmla="*/ 4817225 w 5569527"/>
              <a:gd name="connsiteY276" fmla="*/ 2618509 h 2842953"/>
              <a:gd name="connsiteX277" fmla="*/ 4808912 w 5569527"/>
              <a:gd name="connsiteY277" fmla="*/ 2643447 h 2842953"/>
              <a:gd name="connsiteX278" fmla="*/ 4813069 w 5569527"/>
              <a:gd name="connsiteY278" fmla="*/ 2709949 h 2842953"/>
              <a:gd name="connsiteX279" fmla="*/ 4817225 w 5569527"/>
              <a:gd name="connsiteY279" fmla="*/ 2722418 h 2842953"/>
              <a:gd name="connsiteX280" fmla="*/ 4829694 w 5569527"/>
              <a:gd name="connsiteY280" fmla="*/ 2730731 h 2842953"/>
              <a:gd name="connsiteX281" fmla="*/ 4858789 w 5569527"/>
              <a:gd name="connsiteY281" fmla="*/ 2763982 h 2842953"/>
              <a:gd name="connsiteX282" fmla="*/ 4871258 w 5569527"/>
              <a:gd name="connsiteY282" fmla="*/ 2768138 h 2842953"/>
              <a:gd name="connsiteX283" fmla="*/ 4875414 w 5569527"/>
              <a:gd name="connsiteY283" fmla="*/ 2780607 h 2842953"/>
              <a:gd name="connsiteX284" fmla="*/ 4941916 w 5569527"/>
              <a:gd name="connsiteY284" fmla="*/ 2768138 h 2842953"/>
              <a:gd name="connsiteX285" fmla="*/ 4954385 w 5569527"/>
              <a:gd name="connsiteY285" fmla="*/ 2763982 h 2842953"/>
              <a:gd name="connsiteX286" fmla="*/ 4966854 w 5569527"/>
              <a:gd name="connsiteY286" fmla="*/ 2759825 h 2842953"/>
              <a:gd name="connsiteX287" fmla="*/ 4971010 w 5569527"/>
              <a:gd name="connsiteY287" fmla="*/ 2747356 h 2842953"/>
              <a:gd name="connsiteX288" fmla="*/ 5012574 w 5569527"/>
              <a:gd name="connsiteY288" fmla="*/ 2705793 h 2842953"/>
              <a:gd name="connsiteX289" fmla="*/ 5025043 w 5569527"/>
              <a:gd name="connsiteY289" fmla="*/ 2697480 h 2842953"/>
              <a:gd name="connsiteX290" fmla="*/ 5037512 w 5569527"/>
              <a:gd name="connsiteY290" fmla="*/ 2689167 h 2842953"/>
              <a:gd name="connsiteX291" fmla="*/ 5074920 w 5569527"/>
              <a:gd name="connsiteY291" fmla="*/ 2676698 h 2842953"/>
              <a:gd name="connsiteX292" fmla="*/ 5087389 w 5569527"/>
              <a:gd name="connsiteY292" fmla="*/ 2672542 h 2842953"/>
              <a:gd name="connsiteX293" fmla="*/ 5133109 w 5569527"/>
              <a:gd name="connsiteY293" fmla="*/ 2668385 h 2842953"/>
              <a:gd name="connsiteX294" fmla="*/ 5232861 w 5569527"/>
              <a:gd name="connsiteY294" fmla="*/ 2672542 h 2842953"/>
              <a:gd name="connsiteX295" fmla="*/ 5245330 w 5569527"/>
              <a:gd name="connsiteY295" fmla="*/ 2676698 h 2842953"/>
              <a:gd name="connsiteX296" fmla="*/ 5261956 w 5569527"/>
              <a:gd name="connsiteY296" fmla="*/ 2680854 h 2842953"/>
              <a:gd name="connsiteX297" fmla="*/ 5291050 w 5569527"/>
              <a:gd name="connsiteY297" fmla="*/ 2693323 h 2842953"/>
              <a:gd name="connsiteX298" fmla="*/ 5315989 w 5569527"/>
              <a:gd name="connsiteY298" fmla="*/ 2701636 h 2842953"/>
              <a:gd name="connsiteX299" fmla="*/ 5340927 w 5569527"/>
              <a:gd name="connsiteY299" fmla="*/ 2714105 h 2842953"/>
              <a:gd name="connsiteX300" fmla="*/ 5353396 w 5569527"/>
              <a:gd name="connsiteY300" fmla="*/ 2722418 h 2842953"/>
              <a:gd name="connsiteX301" fmla="*/ 5378334 w 5569527"/>
              <a:gd name="connsiteY301" fmla="*/ 2730731 h 2842953"/>
              <a:gd name="connsiteX302" fmla="*/ 5390803 w 5569527"/>
              <a:gd name="connsiteY302" fmla="*/ 2739043 h 2842953"/>
              <a:gd name="connsiteX303" fmla="*/ 5415741 w 5569527"/>
              <a:gd name="connsiteY303" fmla="*/ 2747356 h 2842953"/>
              <a:gd name="connsiteX304" fmla="*/ 5428210 w 5569527"/>
              <a:gd name="connsiteY304" fmla="*/ 2751513 h 2842953"/>
              <a:gd name="connsiteX305" fmla="*/ 5453149 w 5569527"/>
              <a:gd name="connsiteY305" fmla="*/ 2768138 h 2842953"/>
              <a:gd name="connsiteX306" fmla="*/ 5490556 w 5569527"/>
              <a:gd name="connsiteY306" fmla="*/ 2797233 h 2842953"/>
              <a:gd name="connsiteX307" fmla="*/ 5503025 w 5569527"/>
              <a:gd name="connsiteY307" fmla="*/ 2801389 h 2842953"/>
              <a:gd name="connsiteX308" fmla="*/ 5515494 w 5569527"/>
              <a:gd name="connsiteY308" fmla="*/ 2809702 h 2842953"/>
              <a:gd name="connsiteX309" fmla="*/ 5527963 w 5569527"/>
              <a:gd name="connsiteY309" fmla="*/ 2813858 h 2842953"/>
              <a:gd name="connsiteX310" fmla="*/ 5540432 w 5569527"/>
              <a:gd name="connsiteY310" fmla="*/ 2830483 h 2842953"/>
              <a:gd name="connsiteX311" fmla="*/ 5565370 w 5569527"/>
              <a:gd name="connsiteY311" fmla="*/ 2838796 h 2842953"/>
              <a:gd name="connsiteX312" fmla="*/ 5569527 w 5569527"/>
              <a:gd name="connsiteY312" fmla="*/ 2842953 h 284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</a:cxnLst>
            <a:rect l="l" t="t" r="r" b="b"/>
            <a:pathLst>
              <a:path w="5569527" h="2842953">
                <a:moveTo>
                  <a:pt x="0" y="0"/>
                </a:moveTo>
                <a:cubicBezTo>
                  <a:pt x="5764" y="1153"/>
                  <a:pt x="26058" y="4317"/>
                  <a:pt x="33250" y="8313"/>
                </a:cubicBezTo>
                <a:cubicBezTo>
                  <a:pt x="41984" y="13165"/>
                  <a:pt x="58189" y="24938"/>
                  <a:pt x="58189" y="24938"/>
                </a:cubicBezTo>
                <a:cubicBezTo>
                  <a:pt x="65504" y="46885"/>
                  <a:pt x="58700" y="34978"/>
                  <a:pt x="87283" y="54033"/>
                </a:cubicBezTo>
                <a:lnTo>
                  <a:pt x="99752" y="62345"/>
                </a:lnTo>
                <a:lnTo>
                  <a:pt x="112221" y="70658"/>
                </a:lnTo>
                <a:cubicBezTo>
                  <a:pt x="126833" y="92575"/>
                  <a:pt x="112108" y="76547"/>
                  <a:pt x="137160" y="87283"/>
                </a:cubicBezTo>
                <a:cubicBezTo>
                  <a:pt x="141751" y="89251"/>
                  <a:pt x="145038" y="93628"/>
                  <a:pt x="149629" y="95596"/>
                </a:cubicBezTo>
                <a:cubicBezTo>
                  <a:pt x="156168" y="98399"/>
                  <a:pt x="181602" y="102427"/>
                  <a:pt x="187036" y="103909"/>
                </a:cubicBezTo>
                <a:cubicBezTo>
                  <a:pt x="195490" y="106215"/>
                  <a:pt x="211974" y="112222"/>
                  <a:pt x="211974" y="112222"/>
                </a:cubicBezTo>
                <a:cubicBezTo>
                  <a:pt x="238298" y="110836"/>
                  <a:pt x="264676" y="110254"/>
                  <a:pt x="290945" y="108065"/>
                </a:cubicBezTo>
                <a:cubicBezTo>
                  <a:pt x="297985" y="107478"/>
                  <a:pt x="304911" y="105768"/>
                  <a:pt x="311727" y="103909"/>
                </a:cubicBezTo>
                <a:cubicBezTo>
                  <a:pt x="320181" y="101603"/>
                  <a:pt x="336665" y="95596"/>
                  <a:pt x="336665" y="95596"/>
                </a:cubicBezTo>
                <a:cubicBezTo>
                  <a:pt x="366342" y="105489"/>
                  <a:pt x="354312" y="99048"/>
                  <a:pt x="374072" y="112222"/>
                </a:cubicBezTo>
                <a:cubicBezTo>
                  <a:pt x="389236" y="157708"/>
                  <a:pt x="363835" y="90020"/>
                  <a:pt x="390698" y="133003"/>
                </a:cubicBezTo>
                <a:cubicBezTo>
                  <a:pt x="395342" y="140434"/>
                  <a:pt x="394149" y="150651"/>
                  <a:pt x="399010" y="157942"/>
                </a:cubicBezTo>
                <a:cubicBezTo>
                  <a:pt x="401781" y="162098"/>
                  <a:pt x="405294" y="165846"/>
                  <a:pt x="407323" y="170411"/>
                </a:cubicBezTo>
                <a:cubicBezTo>
                  <a:pt x="410882" y="178418"/>
                  <a:pt x="412865" y="187036"/>
                  <a:pt x="415636" y="195349"/>
                </a:cubicBezTo>
                <a:cubicBezTo>
                  <a:pt x="417021" y="199505"/>
                  <a:pt x="417362" y="204173"/>
                  <a:pt x="419792" y="207818"/>
                </a:cubicBezTo>
                <a:cubicBezTo>
                  <a:pt x="422563" y="211974"/>
                  <a:pt x="424346" y="216998"/>
                  <a:pt x="428105" y="220287"/>
                </a:cubicBezTo>
                <a:cubicBezTo>
                  <a:pt x="435624" y="226866"/>
                  <a:pt x="453043" y="236913"/>
                  <a:pt x="453043" y="236913"/>
                </a:cubicBezTo>
                <a:cubicBezTo>
                  <a:pt x="466217" y="256673"/>
                  <a:pt x="456616" y="247801"/>
                  <a:pt x="486294" y="257694"/>
                </a:cubicBezTo>
                <a:lnTo>
                  <a:pt x="498763" y="261851"/>
                </a:lnTo>
                <a:cubicBezTo>
                  <a:pt x="507076" y="259080"/>
                  <a:pt x="516410" y="258399"/>
                  <a:pt x="523701" y="253538"/>
                </a:cubicBezTo>
                <a:cubicBezTo>
                  <a:pt x="539816" y="242795"/>
                  <a:pt x="531431" y="246804"/>
                  <a:pt x="548640" y="241069"/>
                </a:cubicBezTo>
                <a:cubicBezTo>
                  <a:pt x="580872" y="219580"/>
                  <a:pt x="564097" y="227604"/>
                  <a:pt x="598516" y="216131"/>
                </a:cubicBezTo>
                <a:lnTo>
                  <a:pt x="610985" y="211974"/>
                </a:lnTo>
                <a:cubicBezTo>
                  <a:pt x="616527" y="213360"/>
                  <a:pt x="622009" y="215011"/>
                  <a:pt x="627610" y="216131"/>
                </a:cubicBezTo>
                <a:cubicBezTo>
                  <a:pt x="635874" y="217784"/>
                  <a:pt x="644373" y="218243"/>
                  <a:pt x="652549" y="220287"/>
                </a:cubicBezTo>
                <a:cubicBezTo>
                  <a:pt x="661050" y="222412"/>
                  <a:pt x="669650" y="224681"/>
                  <a:pt x="677487" y="228600"/>
                </a:cubicBezTo>
                <a:cubicBezTo>
                  <a:pt x="683029" y="231371"/>
                  <a:pt x="688177" y="235133"/>
                  <a:pt x="694112" y="236913"/>
                </a:cubicBezTo>
                <a:cubicBezTo>
                  <a:pt x="702184" y="239335"/>
                  <a:pt x="710759" y="239562"/>
                  <a:pt x="719050" y="241069"/>
                </a:cubicBezTo>
                <a:cubicBezTo>
                  <a:pt x="726001" y="242333"/>
                  <a:pt x="733016" y="243366"/>
                  <a:pt x="739832" y="245225"/>
                </a:cubicBezTo>
                <a:cubicBezTo>
                  <a:pt x="748286" y="247531"/>
                  <a:pt x="756269" y="251413"/>
                  <a:pt x="764770" y="253538"/>
                </a:cubicBezTo>
                <a:cubicBezTo>
                  <a:pt x="770312" y="254923"/>
                  <a:pt x="775924" y="256053"/>
                  <a:pt x="781396" y="257694"/>
                </a:cubicBezTo>
                <a:cubicBezTo>
                  <a:pt x="789789" y="260212"/>
                  <a:pt x="797742" y="264289"/>
                  <a:pt x="806334" y="266007"/>
                </a:cubicBezTo>
                <a:cubicBezTo>
                  <a:pt x="813261" y="267392"/>
                  <a:pt x="820300" y="268304"/>
                  <a:pt x="827116" y="270163"/>
                </a:cubicBezTo>
                <a:cubicBezTo>
                  <a:pt x="835570" y="272469"/>
                  <a:pt x="843741" y="275705"/>
                  <a:pt x="852054" y="278476"/>
                </a:cubicBezTo>
                <a:lnTo>
                  <a:pt x="876992" y="286789"/>
                </a:lnTo>
                <a:cubicBezTo>
                  <a:pt x="882534" y="288174"/>
                  <a:pt x="888042" y="289706"/>
                  <a:pt x="893618" y="290945"/>
                </a:cubicBezTo>
                <a:cubicBezTo>
                  <a:pt x="900514" y="292478"/>
                  <a:pt x="907584" y="293243"/>
                  <a:pt x="914400" y="295102"/>
                </a:cubicBezTo>
                <a:cubicBezTo>
                  <a:pt x="922854" y="297407"/>
                  <a:pt x="939338" y="303414"/>
                  <a:pt x="939338" y="303414"/>
                </a:cubicBezTo>
                <a:cubicBezTo>
                  <a:pt x="953947" y="325330"/>
                  <a:pt x="939226" y="309304"/>
                  <a:pt x="964276" y="320040"/>
                </a:cubicBezTo>
                <a:cubicBezTo>
                  <a:pt x="968867" y="322008"/>
                  <a:pt x="972180" y="326324"/>
                  <a:pt x="976745" y="328353"/>
                </a:cubicBezTo>
                <a:cubicBezTo>
                  <a:pt x="984752" y="331912"/>
                  <a:pt x="1001683" y="336665"/>
                  <a:pt x="1001683" y="336665"/>
                </a:cubicBezTo>
                <a:cubicBezTo>
                  <a:pt x="1037418" y="360489"/>
                  <a:pt x="992205" y="331926"/>
                  <a:pt x="1026621" y="349134"/>
                </a:cubicBezTo>
                <a:cubicBezTo>
                  <a:pt x="1031089" y="351368"/>
                  <a:pt x="1034934" y="354676"/>
                  <a:pt x="1039090" y="357447"/>
                </a:cubicBezTo>
                <a:lnTo>
                  <a:pt x="1064029" y="394854"/>
                </a:lnTo>
                <a:lnTo>
                  <a:pt x="1072341" y="407323"/>
                </a:lnTo>
                <a:lnTo>
                  <a:pt x="1080654" y="419793"/>
                </a:lnTo>
                <a:cubicBezTo>
                  <a:pt x="1090547" y="449470"/>
                  <a:pt x="1084106" y="437440"/>
                  <a:pt x="1097280" y="457200"/>
                </a:cubicBezTo>
                <a:lnTo>
                  <a:pt x="1105592" y="482138"/>
                </a:lnTo>
                <a:cubicBezTo>
                  <a:pt x="1106977" y="486294"/>
                  <a:pt x="1108687" y="490357"/>
                  <a:pt x="1109749" y="494607"/>
                </a:cubicBezTo>
                <a:cubicBezTo>
                  <a:pt x="1111134" y="500149"/>
                  <a:pt x="1112666" y="505656"/>
                  <a:pt x="1113905" y="511233"/>
                </a:cubicBezTo>
                <a:cubicBezTo>
                  <a:pt x="1115437" y="518129"/>
                  <a:pt x="1116202" y="525199"/>
                  <a:pt x="1118061" y="532014"/>
                </a:cubicBezTo>
                <a:cubicBezTo>
                  <a:pt x="1120367" y="540468"/>
                  <a:pt x="1123603" y="548640"/>
                  <a:pt x="1126374" y="556953"/>
                </a:cubicBezTo>
                <a:lnTo>
                  <a:pt x="1134687" y="581891"/>
                </a:lnTo>
                <a:cubicBezTo>
                  <a:pt x="1136072" y="586047"/>
                  <a:pt x="1136413" y="590715"/>
                  <a:pt x="1138843" y="594360"/>
                </a:cubicBezTo>
                <a:lnTo>
                  <a:pt x="1147156" y="606829"/>
                </a:lnTo>
                <a:cubicBezTo>
                  <a:pt x="1148541" y="610985"/>
                  <a:pt x="1149353" y="615379"/>
                  <a:pt x="1151312" y="619298"/>
                </a:cubicBezTo>
                <a:cubicBezTo>
                  <a:pt x="1157558" y="631791"/>
                  <a:pt x="1176303" y="651198"/>
                  <a:pt x="1184563" y="656705"/>
                </a:cubicBezTo>
                <a:cubicBezTo>
                  <a:pt x="1188719" y="659476"/>
                  <a:pt x="1193194" y="661820"/>
                  <a:pt x="1197032" y="665018"/>
                </a:cubicBezTo>
                <a:cubicBezTo>
                  <a:pt x="1217787" y="682314"/>
                  <a:pt x="1200058" y="674339"/>
                  <a:pt x="1221970" y="681643"/>
                </a:cubicBezTo>
                <a:cubicBezTo>
                  <a:pt x="1226127" y="685800"/>
                  <a:pt x="1229182" y="691484"/>
                  <a:pt x="1234440" y="694113"/>
                </a:cubicBezTo>
                <a:cubicBezTo>
                  <a:pt x="1240758" y="697272"/>
                  <a:pt x="1248271" y="697005"/>
                  <a:pt x="1255221" y="698269"/>
                </a:cubicBezTo>
                <a:cubicBezTo>
                  <a:pt x="1290244" y="704636"/>
                  <a:pt x="1284375" y="702776"/>
                  <a:pt x="1330036" y="706582"/>
                </a:cubicBezTo>
                <a:cubicBezTo>
                  <a:pt x="1350819" y="720436"/>
                  <a:pt x="1339733" y="710737"/>
                  <a:pt x="1359130" y="739833"/>
                </a:cubicBezTo>
                <a:cubicBezTo>
                  <a:pt x="1361901" y="743989"/>
                  <a:pt x="1363287" y="749531"/>
                  <a:pt x="1367443" y="752302"/>
                </a:cubicBezTo>
                <a:lnTo>
                  <a:pt x="1379912" y="760614"/>
                </a:lnTo>
                <a:cubicBezTo>
                  <a:pt x="1383292" y="770753"/>
                  <a:pt x="1384326" y="777498"/>
                  <a:pt x="1392381" y="785553"/>
                </a:cubicBezTo>
                <a:cubicBezTo>
                  <a:pt x="1395913" y="789085"/>
                  <a:pt x="1400694" y="791094"/>
                  <a:pt x="1404850" y="793865"/>
                </a:cubicBezTo>
                <a:cubicBezTo>
                  <a:pt x="1434561" y="838430"/>
                  <a:pt x="1388289" y="770790"/>
                  <a:pt x="1425632" y="818803"/>
                </a:cubicBezTo>
                <a:cubicBezTo>
                  <a:pt x="1431766" y="826689"/>
                  <a:pt x="1442258" y="843742"/>
                  <a:pt x="1442258" y="843742"/>
                </a:cubicBezTo>
                <a:cubicBezTo>
                  <a:pt x="1445029" y="852055"/>
                  <a:pt x="1445709" y="861389"/>
                  <a:pt x="1450570" y="868680"/>
                </a:cubicBezTo>
                <a:cubicBezTo>
                  <a:pt x="1453341" y="872836"/>
                  <a:pt x="1456649" y="876681"/>
                  <a:pt x="1458883" y="881149"/>
                </a:cubicBezTo>
                <a:cubicBezTo>
                  <a:pt x="1460842" y="885068"/>
                  <a:pt x="1460303" y="890197"/>
                  <a:pt x="1463040" y="893618"/>
                </a:cubicBezTo>
                <a:cubicBezTo>
                  <a:pt x="1466161" y="897519"/>
                  <a:pt x="1470944" y="899902"/>
                  <a:pt x="1475509" y="901931"/>
                </a:cubicBezTo>
                <a:cubicBezTo>
                  <a:pt x="1483516" y="905490"/>
                  <a:pt x="1500447" y="910243"/>
                  <a:pt x="1500447" y="910243"/>
                </a:cubicBezTo>
                <a:cubicBezTo>
                  <a:pt x="1538293" y="897629"/>
                  <a:pt x="1478507" y="916983"/>
                  <a:pt x="1533698" y="901931"/>
                </a:cubicBezTo>
                <a:cubicBezTo>
                  <a:pt x="1542152" y="899625"/>
                  <a:pt x="1550323" y="896389"/>
                  <a:pt x="1558636" y="893618"/>
                </a:cubicBezTo>
                <a:lnTo>
                  <a:pt x="1571105" y="889462"/>
                </a:lnTo>
                <a:cubicBezTo>
                  <a:pt x="1575261" y="888076"/>
                  <a:pt x="1579324" y="886367"/>
                  <a:pt x="1583574" y="885305"/>
                </a:cubicBezTo>
                <a:lnTo>
                  <a:pt x="1600200" y="881149"/>
                </a:lnTo>
                <a:cubicBezTo>
                  <a:pt x="1637971" y="886544"/>
                  <a:pt x="1619998" y="882207"/>
                  <a:pt x="1654232" y="893618"/>
                </a:cubicBezTo>
                <a:lnTo>
                  <a:pt x="1679170" y="901931"/>
                </a:lnTo>
                <a:cubicBezTo>
                  <a:pt x="1683327" y="903317"/>
                  <a:pt x="1687265" y="905844"/>
                  <a:pt x="1691640" y="906087"/>
                </a:cubicBezTo>
                <a:lnTo>
                  <a:pt x="1766454" y="910243"/>
                </a:lnTo>
                <a:cubicBezTo>
                  <a:pt x="1810501" y="921256"/>
                  <a:pt x="1744983" y="905583"/>
                  <a:pt x="1816330" y="918556"/>
                </a:cubicBezTo>
                <a:cubicBezTo>
                  <a:pt x="1820641" y="919340"/>
                  <a:pt x="1824504" y="921854"/>
                  <a:pt x="1828800" y="922713"/>
                </a:cubicBezTo>
                <a:cubicBezTo>
                  <a:pt x="1845327" y="926018"/>
                  <a:pt x="1878676" y="931025"/>
                  <a:pt x="1878676" y="931025"/>
                </a:cubicBezTo>
                <a:cubicBezTo>
                  <a:pt x="1882832" y="932411"/>
                  <a:pt x="1886895" y="934119"/>
                  <a:pt x="1891145" y="935182"/>
                </a:cubicBezTo>
                <a:cubicBezTo>
                  <a:pt x="1942913" y="948124"/>
                  <a:pt x="1972697" y="937378"/>
                  <a:pt x="2040774" y="935182"/>
                </a:cubicBezTo>
                <a:cubicBezTo>
                  <a:pt x="2051858" y="936567"/>
                  <a:pt x="2063035" y="937340"/>
                  <a:pt x="2074025" y="939338"/>
                </a:cubicBezTo>
                <a:cubicBezTo>
                  <a:pt x="2078335" y="940122"/>
                  <a:pt x="2083396" y="940396"/>
                  <a:pt x="2086494" y="943494"/>
                </a:cubicBezTo>
                <a:cubicBezTo>
                  <a:pt x="2089592" y="946592"/>
                  <a:pt x="2088522" y="952133"/>
                  <a:pt x="2090650" y="955963"/>
                </a:cubicBezTo>
                <a:cubicBezTo>
                  <a:pt x="2095502" y="964697"/>
                  <a:pt x="2107276" y="980902"/>
                  <a:pt x="2107276" y="980902"/>
                </a:cubicBezTo>
                <a:cubicBezTo>
                  <a:pt x="2108661" y="985058"/>
                  <a:pt x="2111432" y="988990"/>
                  <a:pt x="2111432" y="993371"/>
                </a:cubicBezTo>
                <a:cubicBezTo>
                  <a:pt x="2111432" y="999083"/>
                  <a:pt x="2108917" y="1004525"/>
                  <a:pt x="2107276" y="1009996"/>
                </a:cubicBezTo>
                <a:cubicBezTo>
                  <a:pt x="2104758" y="1018389"/>
                  <a:pt x="2101734" y="1026621"/>
                  <a:pt x="2098963" y="1034934"/>
                </a:cubicBezTo>
                <a:cubicBezTo>
                  <a:pt x="2097578" y="1039090"/>
                  <a:pt x="2097237" y="1043758"/>
                  <a:pt x="2094807" y="1047403"/>
                </a:cubicBezTo>
                <a:lnTo>
                  <a:pt x="2086494" y="1059873"/>
                </a:lnTo>
                <a:cubicBezTo>
                  <a:pt x="2078279" y="1084519"/>
                  <a:pt x="2080809" y="1071263"/>
                  <a:pt x="2086494" y="1113905"/>
                </a:cubicBezTo>
                <a:cubicBezTo>
                  <a:pt x="2087428" y="1120908"/>
                  <a:pt x="2087727" y="1128256"/>
                  <a:pt x="2090650" y="1134687"/>
                </a:cubicBezTo>
                <a:cubicBezTo>
                  <a:pt x="2094784" y="1143782"/>
                  <a:pt x="2107276" y="1159625"/>
                  <a:pt x="2107276" y="1159625"/>
                </a:cubicBezTo>
                <a:cubicBezTo>
                  <a:pt x="2115026" y="1182875"/>
                  <a:pt x="2114440" y="1175451"/>
                  <a:pt x="2107276" y="1213658"/>
                </a:cubicBezTo>
                <a:cubicBezTo>
                  <a:pt x="2105661" y="1222270"/>
                  <a:pt x="2101734" y="1230283"/>
                  <a:pt x="2098963" y="1238596"/>
                </a:cubicBezTo>
                <a:lnTo>
                  <a:pt x="2094807" y="1251065"/>
                </a:lnTo>
                <a:cubicBezTo>
                  <a:pt x="2096192" y="1269076"/>
                  <a:pt x="2096852" y="1287158"/>
                  <a:pt x="2098963" y="1305098"/>
                </a:cubicBezTo>
                <a:cubicBezTo>
                  <a:pt x="2099630" y="1310771"/>
                  <a:pt x="2099358" y="1317424"/>
                  <a:pt x="2103120" y="1321723"/>
                </a:cubicBezTo>
                <a:cubicBezTo>
                  <a:pt x="2109699" y="1329242"/>
                  <a:pt x="2118580" y="1335190"/>
                  <a:pt x="2128058" y="1338349"/>
                </a:cubicBezTo>
                <a:lnTo>
                  <a:pt x="2152996" y="1346662"/>
                </a:lnTo>
                <a:cubicBezTo>
                  <a:pt x="2161208" y="1343924"/>
                  <a:pt x="2172076" y="1341516"/>
                  <a:pt x="2177934" y="1334193"/>
                </a:cubicBezTo>
                <a:cubicBezTo>
                  <a:pt x="2180671" y="1330772"/>
                  <a:pt x="2180131" y="1325642"/>
                  <a:pt x="2182090" y="1321723"/>
                </a:cubicBezTo>
                <a:cubicBezTo>
                  <a:pt x="2184324" y="1317255"/>
                  <a:pt x="2188169" y="1313722"/>
                  <a:pt x="2190403" y="1309254"/>
                </a:cubicBezTo>
                <a:cubicBezTo>
                  <a:pt x="2192362" y="1305335"/>
                  <a:pt x="2192601" y="1300704"/>
                  <a:pt x="2194560" y="1296785"/>
                </a:cubicBezTo>
                <a:cubicBezTo>
                  <a:pt x="2196794" y="1292317"/>
                  <a:pt x="2200843" y="1288881"/>
                  <a:pt x="2202872" y="1284316"/>
                </a:cubicBezTo>
                <a:cubicBezTo>
                  <a:pt x="2206431" y="1276309"/>
                  <a:pt x="2208414" y="1267691"/>
                  <a:pt x="2211185" y="1259378"/>
                </a:cubicBezTo>
                <a:cubicBezTo>
                  <a:pt x="2212570" y="1255222"/>
                  <a:pt x="2212911" y="1250554"/>
                  <a:pt x="2215341" y="1246909"/>
                </a:cubicBezTo>
                <a:lnTo>
                  <a:pt x="2223654" y="1234440"/>
                </a:lnTo>
                <a:cubicBezTo>
                  <a:pt x="2225039" y="1230284"/>
                  <a:pt x="2225851" y="1225890"/>
                  <a:pt x="2227810" y="1221971"/>
                </a:cubicBezTo>
                <a:cubicBezTo>
                  <a:pt x="2230044" y="1217503"/>
                  <a:pt x="2234155" y="1214093"/>
                  <a:pt x="2236123" y="1209502"/>
                </a:cubicBezTo>
                <a:cubicBezTo>
                  <a:pt x="2238373" y="1204251"/>
                  <a:pt x="2238711" y="1198369"/>
                  <a:pt x="2240280" y="1192876"/>
                </a:cubicBezTo>
                <a:cubicBezTo>
                  <a:pt x="2241484" y="1188663"/>
                  <a:pt x="2243374" y="1184657"/>
                  <a:pt x="2244436" y="1180407"/>
                </a:cubicBezTo>
                <a:cubicBezTo>
                  <a:pt x="2246149" y="1173553"/>
                  <a:pt x="2246733" y="1166441"/>
                  <a:pt x="2248592" y="1159625"/>
                </a:cubicBezTo>
                <a:cubicBezTo>
                  <a:pt x="2250898" y="1151171"/>
                  <a:pt x="2254134" y="1143000"/>
                  <a:pt x="2256905" y="1134687"/>
                </a:cubicBezTo>
                <a:lnTo>
                  <a:pt x="2261061" y="1122218"/>
                </a:lnTo>
                <a:cubicBezTo>
                  <a:pt x="2262447" y="1118062"/>
                  <a:pt x="2261062" y="1111135"/>
                  <a:pt x="2265218" y="1109749"/>
                </a:cubicBezTo>
                <a:lnTo>
                  <a:pt x="2290156" y="1101436"/>
                </a:lnTo>
                <a:cubicBezTo>
                  <a:pt x="2298056" y="1103016"/>
                  <a:pt x="2314889" y="1105490"/>
                  <a:pt x="2323407" y="1109749"/>
                </a:cubicBezTo>
                <a:cubicBezTo>
                  <a:pt x="2327875" y="1111983"/>
                  <a:pt x="2331720" y="1115291"/>
                  <a:pt x="2335876" y="1118062"/>
                </a:cubicBezTo>
                <a:cubicBezTo>
                  <a:pt x="2338647" y="1122218"/>
                  <a:pt x="2339953" y="1127884"/>
                  <a:pt x="2344189" y="1130531"/>
                </a:cubicBezTo>
                <a:cubicBezTo>
                  <a:pt x="2351619" y="1135175"/>
                  <a:pt x="2360814" y="1136072"/>
                  <a:pt x="2369127" y="1138843"/>
                </a:cubicBezTo>
                <a:cubicBezTo>
                  <a:pt x="2373283" y="1140228"/>
                  <a:pt x="2377951" y="1140570"/>
                  <a:pt x="2381596" y="1143000"/>
                </a:cubicBezTo>
                <a:lnTo>
                  <a:pt x="2394065" y="1151313"/>
                </a:lnTo>
                <a:lnTo>
                  <a:pt x="2427316" y="1251065"/>
                </a:lnTo>
                <a:cubicBezTo>
                  <a:pt x="2430976" y="1262045"/>
                  <a:pt x="2437378" y="1284900"/>
                  <a:pt x="2448098" y="1288473"/>
                </a:cubicBezTo>
                <a:lnTo>
                  <a:pt x="2460567" y="1292629"/>
                </a:lnTo>
                <a:cubicBezTo>
                  <a:pt x="2479159" y="1320516"/>
                  <a:pt x="2457257" y="1293193"/>
                  <a:pt x="2481349" y="1309254"/>
                </a:cubicBezTo>
                <a:cubicBezTo>
                  <a:pt x="2500926" y="1322305"/>
                  <a:pt x="2485889" y="1320970"/>
                  <a:pt x="2506287" y="1330036"/>
                </a:cubicBezTo>
                <a:cubicBezTo>
                  <a:pt x="2514294" y="1333595"/>
                  <a:pt x="2531225" y="1338349"/>
                  <a:pt x="2531225" y="1338349"/>
                </a:cubicBezTo>
                <a:cubicBezTo>
                  <a:pt x="2539538" y="1343891"/>
                  <a:pt x="2546685" y="1351815"/>
                  <a:pt x="2556163" y="1354974"/>
                </a:cubicBezTo>
                <a:lnTo>
                  <a:pt x="2581101" y="1363287"/>
                </a:lnTo>
                <a:cubicBezTo>
                  <a:pt x="2589414" y="1368829"/>
                  <a:pt x="2602881" y="1370435"/>
                  <a:pt x="2606040" y="1379913"/>
                </a:cubicBezTo>
                <a:cubicBezTo>
                  <a:pt x="2611581" y="1396538"/>
                  <a:pt x="2606040" y="1390997"/>
                  <a:pt x="2622665" y="1396538"/>
                </a:cubicBezTo>
                <a:cubicBezTo>
                  <a:pt x="2641259" y="1424427"/>
                  <a:pt x="2619354" y="1397100"/>
                  <a:pt x="2643447" y="1413163"/>
                </a:cubicBezTo>
                <a:cubicBezTo>
                  <a:pt x="2648338" y="1416424"/>
                  <a:pt x="2652153" y="1421117"/>
                  <a:pt x="2655916" y="1425633"/>
                </a:cubicBezTo>
                <a:cubicBezTo>
                  <a:pt x="2659114" y="1429471"/>
                  <a:pt x="2660328" y="1434981"/>
                  <a:pt x="2664229" y="1438102"/>
                </a:cubicBezTo>
                <a:cubicBezTo>
                  <a:pt x="2667650" y="1440839"/>
                  <a:pt x="2672542" y="1440873"/>
                  <a:pt x="2676698" y="1442258"/>
                </a:cubicBezTo>
                <a:cubicBezTo>
                  <a:pt x="2687781" y="1475509"/>
                  <a:pt x="2671156" y="1436716"/>
                  <a:pt x="2693323" y="1458883"/>
                </a:cubicBezTo>
                <a:cubicBezTo>
                  <a:pt x="2697704" y="1463264"/>
                  <a:pt x="2699335" y="1469756"/>
                  <a:pt x="2701636" y="1475509"/>
                </a:cubicBezTo>
                <a:cubicBezTo>
                  <a:pt x="2701643" y="1475526"/>
                  <a:pt x="2712024" y="1506672"/>
                  <a:pt x="2714105" y="1512916"/>
                </a:cubicBezTo>
                <a:cubicBezTo>
                  <a:pt x="2715490" y="1517072"/>
                  <a:pt x="2715831" y="1521740"/>
                  <a:pt x="2718261" y="1525385"/>
                </a:cubicBezTo>
                <a:lnTo>
                  <a:pt x="2726574" y="1537854"/>
                </a:lnTo>
                <a:lnTo>
                  <a:pt x="2739043" y="1575262"/>
                </a:lnTo>
                <a:cubicBezTo>
                  <a:pt x="2740429" y="1579418"/>
                  <a:pt x="2739555" y="1585301"/>
                  <a:pt x="2743200" y="1587731"/>
                </a:cubicBezTo>
                <a:cubicBezTo>
                  <a:pt x="2751513" y="1593273"/>
                  <a:pt x="2758660" y="1601197"/>
                  <a:pt x="2768138" y="1604356"/>
                </a:cubicBezTo>
                <a:lnTo>
                  <a:pt x="2793076" y="1612669"/>
                </a:lnTo>
                <a:cubicBezTo>
                  <a:pt x="2797232" y="1614054"/>
                  <a:pt x="2801208" y="1616205"/>
                  <a:pt x="2805545" y="1616825"/>
                </a:cubicBezTo>
                <a:lnTo>
                  <a:pt x="2834640" y="1620982"/>
                </a:lnTo>
                <a:cubicBezTo>
                  <a:pt x="2865981" y="1631428"/>
                  <a:pt x="2827349" y="1617337"/>
                  <a:pt x="2859578" y="1633451"/>
                </a:cubicBezTo>
                <a:cubicBezTo>
                  <a:pt x="2863497" y="1635410"/>
                  <a:pt x="2867891" y="1636222"/>
                  <a:pt x="2872047" y="1637607"/>
                </a:cubicBezTo>
                <a:cubicBezTo>
                  <a:pt x="2874818" y="1641763"/>
                  <a:pt x="2878126" y="1645608"/>
                  <a:pt x="2880360" y="1650076"/>
                </a:cubicBezTo>
                <a:cubicBezTo>
                  <a:pt x="2882319" y="1653995"/>
                  <a:pt x="2881779" y="1659124"/>
                  <a:pt x="2884516" y="1662545"/>
                </a:cubicBezTo>
                <a:cubicBezTo>
                  <a:pt x="2887637" y="1666446"/>
                  <a:pt x="2892829" y="1668087"/>
                  <a:pt x="2896985" y="1670858"/>
                </a:cubicBezTo>
                <a:cubicBezTo>
                  <a:pt x="2899756" y="1675014"/>
                  <a:pt x="2903544" y="1678650"/>
                  <a:pt x="2905298" y="1683327"/>
                </a:cubicBezTo>
                <a:cubicBezTo>
                  <a:pt x="2912410" y="1702294"/>
                  <a:pt x="2905919" y="1701197"/>
                  <a:pt x="2913610" y="1716578"/>
                </a:cubicBezTo>
                <a:cubicBezTo>
                  <a:pt x="2915844" y="1721046"/>
                  <a:pt x="2919152" y="1724891"/>
                  <a:pt x="2921923" y="1729047"/>
                </a:cubicBezTo>
                <a:cubicBezTo>
                  <a:pt x="2933837" y="1788610"/>
                  <a:pt x="2917183" y="1714827"/>
                  <a:pt x="2934392" y="1766454"/>
                </a:cubicBezTo>
                <a:cubicBezTo>
                  <a:pt x="2937585" y="1776034"/>
                  <a:pt x="2939136" y="1802668"/>
                  <a:pt x="2951018" y="1812174"/>
                </a:cubicBezTo>
                <a:cubicBezTo>
                  <a:pt x="2954439" y="1814911"/>
                  <a:pt x="2959568" y="1814372"/>
                  <a:pt x="2963487" y="1816331"/>
                </a:cubicBezTo>
                <a:cubicBezTo>
                  <a:pt x="2967955" y="1818565"/>
                  <a:pt x="2971800" y="1821872"/>
                  <a:pt x="2975956" y="1824643"/>
                </a:cubicBezTo>
                <a:cubicBezTo>
                  <a:pt x="2978727" y="1828800"/>
                  <a:pt x="2980033" y="1834465"/>
                  <a:pt x="2984269" y="1837113"/>
                </a:cubicBezTo>
                <a:cubicBezTo>
                  <a:pt x="2991699" y="1841757"/>
                  <a:pt x="3009207" y="1845425"/>
                  <a:pt x="3009207" y="1845425"/>
                </a:cubicBezTo>
                <a:cubicBezTo>
                  <a:pt x="3042458" y="1844040"/>
                  <a:pt x="3076824" y="1849921"/>
                  <a:pt x="3108960" y="1841269"/>
                </a:cubicBezTo>
                <a:cubicBezTo>
                  <a:pt x="3117421" y="1838991"/>
                  <a:pt x="3112411" y="1823622"/>
                  <a:pt x="3117272" y="1816331"/>
                </a:cubicBezTo>
                <a:lnTo>
                  <a:pt x="3125585" y="1803862"/>
                </a:lnTo>
                <a:cubicBezTo>
                  <a:pt x="3139333" y="1762616"/>
                  <a:pt x="3116268" y="1825619"/>
                  <a:pt x="3142210" y="1778923"/>
                </a:cubicBezTo>
                <a:cubicBezTo>
                  <a:pt x="3146465" y="1771263"/>
                  <a:pt x="3145662" y="1761276"/>
                  <a:pt x="3150523" y="1753985"/>
                </a:cubicBezTo>
                <a:lnTo>
                  <a:pt x="3167149" y="1729047"/>
                </a:lnTo>
                <a:cubicBezTo>
                  <a:pt x="3169920" y="1724891"/>
                  <a:pt x="3170722" y="1718157"/>
                  <a:pt x="3175461" y="1716578"/>
                </a:cubicBezTo>
                <a:cubicBezTo>
                  <a:pt x="3205357" y="1706614"/>
                  <a:pt x="3168023" y="1718703"/>
                  <a:pt x="3204556" y="1708265"/>
                </a:cubicBezTo>
                <a:cubicBezTo>
                  <a:pt x="3208769" y="1707061"/>
                  <a:pt x="3212695" y="1704775"/>
                  <a:pt x="3217025" y="1704109"/>
                </a:cubicBezTo>
                <a:cubicBezTo>
                  <a:pt x="3230787" y="1701992"/>
                  <a:pt x="3244734" y="1701338"/>
                  <a:pt x="3258589" y="1699953"/>
                </a:cubicBezTo>
                <a:cubicBezTo>
                  <a:pt x="3277985" y="1701338"/>
                  <a:pt x="3297465" y="1701837"/>
                  <a:pt x="3316778" y="1704109"/>
                </a:cubicBezTo>
                <a:cubicBezTo>
                  <a:pt x="3321129" y="1704621"/>
                  <a:pt x="3324997" y="1707202"/>
                  <a:pt x="3329247" y="1708265"/>
                </a:cubicBezTo>
                <a:cubicBezTo>
                  <a:pt x="3352955" y="1714192"/>
                  <a:pt x="3345339" y="1710183"/>
                  <a:pt x="3366654" y="1716578"/>
                </a:cubicBezTo>
                <a:cubicBezTo>
                  <a:pt x="3408149" y="1729027"/>
                  <a:pt x="3374797" y="1722492"/>
                  <a:pt x="3420687" y="1729047"/>
                </a:cubicBezTo>
                <a:cubicBezTo>
                  <a:pt x="3424843" y="1730432"/>
                  <a:pt x="3428943" y="1731999"/>
                  <a:pt x="3433156" y="1733203"/>
                </a:cubicBezTo>
                <a:cubicBezTo>
                  <a:pt x="3469688" y="1743641"/>
                  <a:pt x="3432354" y="1731551"/>
                  <a:pt x="3462250" y="1741516"/>
                </a:cubicBezTo>
                <a:cubicBezTo>
                  <a:pt x="3477609" y="1764554"/>
                  <a:pt x="3461776" y="1746333"/>
                  <a:pt x="3483032" y="1758142"/>
                </a:cubicBezTo>
                <a:cubicBezTo>
                  <a:pt x="3491765" y="1762994"/>
                  <a:pt x="3507970" y="1774767"/>
                  <a:pt x="3507970" y="1774767"/>
                </a:cubicBezTo>
                <a:cubicBezTo>
                  <a:pt x="3510741" y="1778923"/>
                  <a:pt x="3512751" y="1783704"/>
                  <a:pt x="3516283" y="1787236"/>
                </a:cubicBezTo>
                <a:cubicBezTo>
                  <a:pt x="3519815" y="1790768"/>
                  <a:pt x="3527283" y="1790775"/>
                  <a:pt x="3528752" y="1795549"/>
                </a:cubicBezTo>
                <a:cubicBezTo>
                  <a:pt x="3533252" y="1810175"/>
                  <a:pt x="3531689" y="1826015"/>
                  <a:pt x="3532909" y="1841269"/>
                </a:cubicBezTo>
                <a:cubicBezTo>
                  <a:pt x="3534460" y="1860653"/>
                  <a:pt x="3532349" y="1880593"/>
                  <a:pt x="3537065" y="1899458"/>
                </a:cubicBezTo>
                <a:cubicBezTo>
                  <a:pt x="3538277" y="1904304"/>
                  <a:pt x="3544969" y="1905742"/>
                  <a:pt x="3549534" y="1907771"/>
                </a:cubicBezTo>
                <a:cubicBezTo>
                  <a:pt x="3574723" y="1918966"/>
                  <a:pt x="3573277" y="1914433"/>
                  <a:pt x="3599410" y="1920240"/>
                </a:cubicBezTo>
                <a:cubicBezTo>
                  <a:pt x="3603687" y="1921190"/>
                  <a:pt x="3607723" y="1923011"/>
                  <a:pt x="3611880" y="1924396"/>
                </a:cubicBezTo>
                <a:cubicBezTo>
                  <a:pt x="3621578" y="1923011"/>
                  <a:pt x="3631428" y="1922443"/>
                  <a:pt x="3640974" y="1920240"/>
                </a:cubicBezTo>
                <a:cubicBezTo>
                  <a:pt x="3649512" y="1918270"/>
                  <a:pt x="3665912" y="1911927"/>
                  <a:pt x="3665912" y="1911927"/>
                </a:cubicBezTo>
                <a:cubicBezTo>
                  <a:pt x="3666365" y="1911957"/>
                  <a:pt x="3731219" y="1913556"/>
                  <a:pt x="3749040" y="1920240"/>
                </a:cubicBezTo>
                <a:cubicBezTo>
                  <a:pt x="3753717" y="1921994"/>
                  <a:pt x="3757353" y="1925782"/>
                  <a:pt x="3761509" y="1928553"/>
                </a:cubicBezTo>
                <a:cubicBezTo>
                  <a:pt x="3771011" y="1957062"/>
                  <a:pt x="3759787" y="1921668"/>
                  <a:pt x="3769821" y="1961803"/>
                </a:cubicBezTo>
                <a:cubicBezTo>
                  <a:pt x="3770884" y="1966054"/>
                  <a:pt x="3772592" y="1970116"/>
                  <a:pt x="3773978" y="1974273"/>
                </a:cubicBezTo>
                <a:cubicBezTo>
                  <a:pt x="3766672" y="1996187"/>
                  <a:pt x="3774649" y="1978453"/>
                  <a:pt x="3757352" y="1999211"/>
                </a:cubicBezTo>
                <a:cubicBezTo>
                  <a:pt x="3754154" y="2003048"/>
                  <a:pt x="3752799" y="2008391"/>
                  <a:pt x="3749040" y="2011680"/>
                </a:cubicBezTo>
                <a:cubicBezTo>
                  <a:pt x="3741521" y="2018259"/>
                  <a:pt x="3732414" y="2022763"/>
                  <a:pt x="3724101" y="2028305"/>
                </a:cubicBezTo>
                <a:cubicBezTo>
                  <a:pt x="3711591" y="2036644"/>
                  <a:pt x="3703654" y="2043518"/>
                  <a:pt x="3686694" y="2044931"/>
                </a:cubicBezTo>
                <a:lnTo>
                  <a:pt x="3636818" y="2049087"/>
                </a:lnTo>
                <a:cubicBezTo>
                  <a:pt x="3628505" y="2051858"/>
                  <a:pt x="3619171" y="2052540"/>
                  <a:pt x="3611880" y="2057400"/>
                </a:cubicBezTo>
                <a:cubicBezTo>
                  <a:pt x="3595765" y="2068143"/>
                  <a:pt x="3604149" y="2064133"/>
                  <a:pt x="3586941" y="2069869"/>
                </a:cubicBezTo>
                <a:cubicBezTo>
                  <a:pt x="3588327" y="2087880"/>
                  <a:pt x="3588857" y="2105977"/>
                  <a:pt x="3591098" y="2123902"/>
                </a:cubicBezTo>
                <a:cubicBezTo>
                  <a:pt x="3591641" y="2128249"/>
                  <a:pt x="3592156" y="2133273"/>
                  <a:pt x="3595254" y="2136371"/>
                </a:cubicBezTo>
                <a:cubicBezTo>
                  <a:pt x="3598352" y="2139469"/>
                  <a:pt x="3603567" y="2139142"/>
                  <a:pt x="3607723" y="2140527"/>
                </a:cubicBezTo>
                <a:cubicBezTo>
                  <a:pt x="3611879" y="2143298"/>
                  <a:pt x="3615627" y="2146811"/>
                  <a:pt x="3620192" y="2148840"/>
                </a:cubicBezTo>
                <a:cubicBezTo>
                  <a:pt x="3628199" y="2152399"/>
                  <a:pt x="3645130" y="2157153"/>
                  <a:pt x="3645130" y="2157153"/>
                </a:cubicBezTo>
                <a:cubicBezTo>
                  <a:pt x="3647901" y="2161309"/>
                  <a:pt x="3649207" y="2166975"/>
                  <a:pt x="3653443" y="2169622"/>
                </a:cubicBezTo>
                <a:cubicBezTo>
                  <a:pt x="3662480" y="2175270"/>
                  <a:pt x="3683780" y="2178723"/>
                  <a:pt x="3695007" y="2182091"/>
                </a:cubicBezTo>
                <a:cubicBezTo>
                  <a:pt x="3703400" y="2184609"/>
                  <a:pt x="3719945" y="2190403"/>
                  <a:pt x="3719945" y="2190403"/>
                </a:cubicBezTo>
                <a:cubicBezTo>
                  <a:pt x="3724101" y="2193174"/>
                  <a:pt x="3727849" y="2196687"/>
                  <a:pt x="3732414" y="2198716"/>
                </a:cubicBezTo>
                <a:cubicBezTo>
                  <a:pt x="3745428" y="2204500"/>
                  <a:pt x="3760158" y="2207730"/>
                  <a:pt x="3773978" y="2211185"/>
                </a:cubicBezTo>
                <a:cubicBezTo>
                  <a:pt x="3793374" y="2209800"/>
                  <a:pt x="3812840" y="2209176"/>
                  <a:pt x="3832167" y="2207029"/>
                </a:cubicBezTo>
                <a:cubicBezTo>
                  <a:pt x="3837844" y="2206398"/>
                  <a:pt x="3844332" y="2206441"/>
                  <a:pt x="3848792" y="2202873"/>
                </a:cubicBezTo>
                <a:cubicBezTo>
                  <a:pt x="3880458" y="2177540"/>
                  <a:pt x="3822671" y="2200495"/>
                  <a:pt x="3865418" y="2186247"/>
                </a:cubicBezTo>
                <a:cubicBezTo>
                  <a:pt x="3876502" y="2187632"/>
                  <a:pt x="3887679" y="2188405"/>
                  <a:pt x="3898669" y="2190403"/>
                </a:cubicBezTo>
                <a:cubicBezTo>
                  <a:pt x="3902980" y="2191187"/>
                  <a:pt x="3908040" y="2191462"/>
                  <a:pt x="3911138" y="2194560"/>
                </a:cubicBezTo>
                <a:cubicBezTo>
                  <a:pt x="3918202" y="2201624"/>
                  <a:pt x="3927763" y="2219498"/>
                  <a:pt x="3927763" y="2219498"/>
                </a:cubicBezTo>
                <a:cubicBezTo>
                  <a:pt x="3929149" y="2227811"/>
                  <a:pt x="3928497" y="2236735"/>
                  <a:pt x="3931920" y="2244436"/>
                </a:cubicBezTo>
                <a:cubicBezTo>
                  <a:pt x="3934307" y="2249807"/>
                  <a:pt x="3941129" y="2252014"/>
                  <a:pt x="3944389" y="2256905"/>
                </a:cubicBezTo>
                <a:cubicBezTo>
                  <a:pt x="3956516" y="2275095"/>
                  <a:pt x="3935143" y="2274296"/>
                  <a:pt x="3965170" y="2294313"/>
                </a:cubicBezTo>
                <a:cubicBezTo>
                  <a:pt x="3979677" y="2303984"/>
                  <a:pt x="3992060" y="2309883"/>
                  <a:pt x="4002578" y="2323407"/>
                </a:cubicBezTo>
                <a:cubicBezTo>
                  <a:pt x="4008712" y="2331293"/>
                  <a:pt x="4013661" y="2340032"/>
                  <a:pt x="4019203" y="2348345"/>
                </a:cubicBezTo>
                <a:cubicBezTo>
                  <a:pt x="4021974" y="2352501"/>
                  <a:pt x="4022777" y="2359234"/>
                  <a:pt x="4027516" y="2360814"/>
                </a:cubicBezTo>
                <a:lnTo>
                  <a:pt x="4039985" y="2364971"/>
                </a:lnTo>
                <a:cubicBezTo>
                  <a:pt x="4042756" y="2369127"/>
                  <a:pt x="4044062" y="2374792"/>
                  <a:pt x="4048298" y="2377440"/>
                </a:cubicBezTo>
                <a:cubicBezTo>
                  <a:pt x="4055728" y="2382084"/>
                  <a:pt x="4073236" y="2385753"/>
                  <a:pt x="4073236" y="2385753"/>
                </a:cubicBezTo>
                <a:cubicBezTo>
                  <a:pt x="4095183" y="2378436"/>
                  <a:pt x="4083274" y="2385242"/>
                  <a:pt x="4102330" y="2356658"/>
                </a:cubicBezTo>
                <a:lnTo>
                  <a:pt x="4110643" y="2344189"/>
                </a:lnTo>
                <a:cubicBezTo>
                  <a:pt x="4112494" y="2333083"/>
                  <a:pt x="4116054" y="2310078"/>
                  <a:pt x="4118956" y="2298469"/>
                </a:cubicBezTo>
                <a:cubicBezTo>
                  <a:pt x="4120018" y="2294219"/>
                  <a:pt x="4121727" y="2290156"/>
                  <a:pt x="4123112" y="2286000"/>
                </a:cubicBezTo>
                <a:cubicBezTo>
                  <a:pt x="4124498" y="2273531"/>
                  <a:pt x="4125361" y="2260993"/>
                  <a:pt x="4127269" y="2248593"/>
                </a:cubicBezTo>
                <a:cubicBezTo>
                  <a:pt x="4128138" y="2242947"/>
                  <a:pt x="4127663" y="2236266"/>
                  <a:pt x="4131425" y="2231967"/>
                </a:cubicBezTo>
                <a:cubicBezTo>
                  <a:pt x="4138004" y="2224448"/>
                  <a:pt x="4156363" y="2215342"/>
                  <a:pt x="4156363" y="2215342"/>
                </a:cubicBezTo>
                <a:cubicBezTo>
                  <a:pt x="4163290" y="2216727"/>
                  <a:pt x="4170291" y="2217785"/>
                  <a:pt x="4177145" y="2219498"/>
                </a:cubicBezTo>
                <a:cubicBezTo>
                  <a:pt x="4181395" y="2220560"/>
                  <a:pt x="4186516" y="2220556"/>
                  <a:pt x="4189614" y="2223654"/>
                </a:cubicBezTo>
                <a:cubicBezTo>
                  <a:pt x="4192712" y="2226752"/>
                  <a:pt x="4191033" y="2232702"/>
                  <a:pt x="4193770" y="2236123"/>
                </a:cubicBezTo>
                <a:cubicBezTo>
                  <a:pt x="4196891" y="2240024"/>
                  <a:pt x="4202083" y="2241665"/>
                  <a:pt x="4206240" y="2244436"/>
                </a:cubicBezTo>
                <a:cubicBezTo>
                  <a:pt x="4209011" y="2248592"/>
                  <a:pt x="4211020" y="2253373"/>
                  <a:pt x="4214552" y="2256905"/>
                </a:cubicBezTo>
                <a:cubicBezTo>
                  <a:pt x="4224432" y="2266785"/>
                  <a:pt x="4239613" y="2269415"/>
                  <a:pt x="4251960" y="2273531"/>
                </a:cubicBezTo>
                <a:lnTo>
                  <a:pt x="4276898" y="2281843"/>
                </a:lnTo>
                <a:cubicBezTo>
                  <a:pt x="4281054" y="2283229"/>
                  <a:pt x="4285117" y="2284937"/>
                  <a:pt x="4289367" y="2286000"/>
                </a:cubicBezTo>
                <a:lnTo>
                  <a:pt x="4322618" y="2294313"/>
                </a:lnTo>
                <a:cubicBezTo>
                  <a:pt x="4351201" y="2313368"/>
                  <a:pt x="4344397" y="2301460"/>
                  <a:pt x="4351712" y="2323407"/>
                </a:cubicBezTo>
                <a:cubicBezTo>
                  <a:pt x="4346115" y="2356992"/>
                  <a:pt x="4350222" y="2340346"/>
                  <a:pt x="4339243" y="2373283"/>
                </a:cubicBezTo>
                <a:lnTo>
                  <a:pt x="4335087" y="2385753"/>
                </a:lnTo>
                <a:cubicBezTo>
                  <a:pt x="4336472" y="2396836"/>
                  <a:pt x="4337245" y="2408014"/>
                  <a:pt x="4339243" y="2419003"/>
                </a:cubicBezTo>
                <a:cubicBezTo>
                  <a:pt x="4340027" y="2423314"/>
                  <a:pt x="4342821" y="2427130"/>
                  <a:pt x="4343400" y="2431473"/>
                </a:cubicBezTo>
                <a:cubicBezTo>
                  <a:pt x="4345605" y="2448010"/>
                  <a:pt x="4345974" y="2464741"/>
                  <a:pt x="4347556" y="2481349"/>
                </a:cubicBezTo>
                <a:cubicBezTo>
                  <a:pt x="4351545" y="2523242"/>
                  <a:pt x="4341559" y="2511987"/>
                  <a:pt x="4364181" y="2527069"/>
                </a:cubicBezTo>
                <a:cubicBezTo>
                  <a:pt x="4379421" y="2525684"/>
                  <a:pt x="4394752" y="2525077"/>
                  <a:pt x="4409901" y="2522913"/>
                </a:cubicBezTo>
                <a:cubicBezTo>
                  <a:pt x="4414238" y="2522293"/>
                  <a:pt x="4418949" y="2521493"/>
                  <a:pt x="4422370" y="2518756"/>
                </a:cubicBezTo>
                <a:cubicBezTo>
                  <a:pt x="4426781" y="2515227"/>
                  <a:pt x="4437552" y="2493272"/>
                  <a:pt x="4438996" y="2489662"/>
                </a:cubicBezTo>
                <a:cubicBezTo>
                  <a:pt x="4442250" y="2481526"/>
                  <a:pt x="4442665" y="2472154"/>
                  <a:pt x="4447309" y="2464723"/>
                </a:cubicBezTo>
                <a:cubicBezTo>
                  <a:pt x="4449956" y="2460487"/>
                  <a:pt x="4455622" y="2459182"/>
                  <a:pt x="4459778" y="2456411"/>
                </a:cubicBezTo>
                <a:cubicBezTo>
                  <a:pt x="4469476" y="2457796"/>
                  <a:pt x="4480110" y="2456186"/>
                  <a:pt x="4488872" y="2460567"/>
                </a:cubicBezTo>
                <a:cubicBezTo>
                  <a:pt x="4492791" y="2462526"/>
                  <a:pt x="4490292" y="2469615"/>
                  <a:pt x="4493029" y="2473036"/>
                </a:cubicBezTo>
                <a:cubicBezTo>
                  <a:pt x="4496150" y="2476937"/>
                  <a:pt x="4501342" y="2478578"/>
                  <a:pt x="4505498" y="2481349"/>
                </a:cubicBezTo>
                <a:cubicBezTo>
                  <a:pt x="4508269" y="2485505"/>
                  <a:pt x="4511781" y="2489253"/>
                  <a:pt x="4513810" y="2493818"/>
                </a:cubicBezTo>
                <a:cubicBezTo>
                  <a:pt x="4516407" y="2499661"/>
                  <a:pt x="4523632" y="2528578"/>
                  <a:pt x="4530436" y="2535382"/>
                </a:cubicBezTo>
                <a:cubicBezTo>
                  <a:pt x="4537500" y="2542446"/>
                  <a:pt x="4547061" y="2546465"/>
                  <a:pt x="4555374" y="2552007"/>
                </a:cubicBezTo>
                <a:lnTo>
                  <a:pt x="4567843" y="2560320"/>
                </a:lnTo>
                <a:cubicBezTo>
                  <a:pt x="4606636" y="2558934"/>
                  <a:pt x="4645471" y="2558443"/>
                  <a:pt x="4684221" y="2556163"/>
                </a:cubicBezTo>
                <a:cubicBezTo>
                  <a:pt x="4704614" y="2554963"/>
                  <a:pt x="4714878" y="2550101"/>
                  <a:pt x="4734098" y="2543694"/>
                </a:cubicBezTo>
                <a:lnTo>
                  <a:pt x="4746567" y="2539538"/>
                </a:lnTo>
                <a:cubicBezTo>
                  <a:pt x="4759036" y="2540923"/>
                  <a:pt x="4771619" y="2541514"/>
                  <a:pt x="4783974" y="2543694"/>
                </a:cubicBezTo>
                <a:cubicBezTo>
                  <a:pt x="4795225" y="2545679"/>
                  <a:pt x="4817225" y="2552007"/>
                  <a:pt x="4817225" y="2552007"/>
                </a:cubicBezTo>
                <a:cubicBezTo>
                  <a:pt x="4826315" y="2579278"/>
                  <a:pt x="4824926" y="2569736"/>
                  <a:pt x="4817225" y="2618509"/>
                </a:cubicBezTo>
                <a:cubicBezTo>
                  <a:pt x="4815858" y="2627164"/>
                  <a:pt x="4808912" y="2643447"/>
                  <a:pt x="4808912" y="2643447"/>
                </a:cubicBezTo>
                <a:cubicBezTo>
                  <a:pt x="4810298" y="2665614"/>
                  <a:pt x="4810744" y="2687860"/>
                  <a:pt x="4813069" y="2709949"/>
                </a:cubicBezTo>
                <a:cubicBezTo>
                  <a:pt x="4813528" y="2714306"/>
                  <a:pt x="4814488" y="2718997"/>
                  <a:pt x="4817225" y="2722418"/>
                </a:cubicBezTo>
                <a:cubicBezTo>
                  <a:pt x="4820346" y="2726319"/>
                  <a:pt x="4825538" y="2727960"/>
                  <a:pt x="4829694" y="2730731"/>
                </a:cubicBezTo>
                <a:cubicBezTo>
                  <a:pt x="4842162" y="2749433"/>
                  <a:pt x="4841472" y="2755323"/>
                  <a:pt x="4858789" y="2763982"/>
                </a:cubicBezTo>
                <a:cubicBezTo>
                  <a:pt x="4862708" y="2765941"/>
                  <a:pt x="4867102" y="2766753"/>
                  <a:pt x="4871258" y="2768138"/>
                </a:cubicBezTo>
                <a:cubicBezTo>
                  <a:pt x="4872643" y="2772294"/>
                  <a:pt x="4871104" y="2779823"/>
                  <a:pt x="4875414" y="2780607"/>
                </a:cubicBezTo>
                <a:cubicBezTo>
                  <a:pt x="4898191" y="2784748"/>
                  <a:pt x="4921078" y="2775084"/>
                  <a:pt x="4941916" y="2768138"/>
                </a:cubicBezTo>
                <a:lnTo>
                  <a:pt x="4954385" y="2763982"/>
                </a:lnTo>
                <a:lnTo>
                  <a:pt x="4966854" y="2759825"/>
                </a:lnTo>
                <a:cubicBezTo>
                  <a:pt x="4968239" y="2755669"/>
                  <a:pt x="4968882" y="2751186"/>
                  <a:pt x="4971010" y="2747356"/>
                </a:cubicBezTo>
                <a:cubicBezTo>
                  <a:pt x="4987310" y="2718017"/>
                  <a:pt x="4985191" y="2724048"/>
                  <a:pt x="5012574" y="2705793"/>
                </a:cubicBezTo>
                <a:lnTo>
                  <a:pt x="5025043" y="2697480"/>
                </a:lnTo>
                <a:cubicBezTo>
                  <a:pt x="5029199" y="2694709"/>
                  <a:pt x="5032773" y="2690747"/>
                  <a:pt x="5037512" y="2689167"/>
                </a:cubicBezTo>
                <a:lnTo>
                  <a:pt x="5074920" y="2676698"/>
                </a:lnTo>
                <a:cubicBezTo>
                  <a:pt x="5079076" y="2675313"/>
                  <a:pt x="5083026" y="2672939"/>
                  <a:pt x="5087389" y="2672542"/>
                </a:cubicBezTo>
                <a:lnTo>
                  <a:pt x="5133109" y="2668385"/>
                </a:lnTo>
                <a:cubicBezTo>
                  <a:pt x="5166360" y="2669771"/>
                  <a:pt x="5199672" y="2670083"/>
                  <a:pt x="5232861" y="2672542"/>
                </a:cubicBezTo>
                <a:cubicBezTo>
                  <a:pt x="5237230" y="2672866"/>
                  <a:pt x="5241117" y="2675495"/>
                  <a:pt x="5245330" y="2676698"/>
                </a:cubicBezTo>
                <a:cubicBezTo>
                  <a:pt x="5250823" y="2678267"/>
                  <a:pt x="5256414" y="2679469"/>
                  <a:pt x="5261956" y="2680854"/>
                </a:cubicBezTo>
                <a:cubicBezTo>
                  <a:pt x="5281739" y="2694043"/>
                  <a:pt x="5266651" y="2686003"/>
                  <a:pt x="5291050" y="2693323"/>
                </a:cubicBezTo>
                <a:cubicBezTo>
                  <a:pt x="5299443" y="2695841"/>
                  <a:pt x="5315989" y="2701636"/>
                  <a:pt x="5315989" y="2701636"/>
                </a:cubicBezTo>
                <a:cubicBezTo>
                  <a:pt x="5351724" y="2725460"/>
                  <a:pt x="5306511" y="2696897"/>
                  <a:pt x="5340927" y="2714105"/>
                </a:cubicBezTo>
                <a:cubicBezTo>
                  <a:pt x="5345395" y="2716339"/>
                  <a:pt x="5348831" y="2720389"/>
                  <a:pt x="5353396" y="2722418"/>
                </a:cubicBezTo>
                <a:cubicBezTo>
                  <a:pt x="5361403" y="2725977"/>
                  <a:pt x="5371043" y="2725871"/>
                  <a:pt x="5378334" y="2730731"/>
                </a:cubicBezTo>
                <a:cubicBezTo>
                  <a:pt x="5382490" y="2733502"/>
                  <a:pt x="5386238" y="2737014"/>
                  <a:pt x="5390803" y="2739043"/>
                </a:cubicBezTo>
                <a:cubicBezTo>
                  <a:pt x="5398810" y="2742602"/>
                  <a:pt x="5407428" y="2744585"/>
                  <a:pt x="5415741" y="2747356"/>
                </a:cubicBezTo>
                <a:cubicBezTo>
                  <a:pt x="5419897" y="2748742"/>
                  <a:pt x="5424565" y="2749083"/>
                  <a:pt x="5428210" y="2751513"/>
                </a:cubicBezTo>
                <a:cubicBezTo>
                  <a:pt x="5436523" y="2757055"/>
                  <a:pt x="5446084" y="2761073"/>
                  <a:pt x="5453149" y="2768138"/>
                </a:cubicBezTo>
                <a:cubicBezTo>
                  <a:pt x="5463907" y="2778896"/>
                  <a:pt x="5475643" y="2792263"/>
                  <a:pt x="5490556" y="2797233"/>
                </a:cubicBezTo>
                <a:lnTo>
                  <a:pt x="5503025" y="2801389"/>
                </a:lnTo>
                <a:cubicBezTo>
                  <a:pt x="5507181" y="2804160"/>
                  <a:pt x="5511026" y="2807468"/>
                  <a:pt x="5515494" y="2809702"/>
                </a:cubicBezTo>
                <a:cubicBezTo>
                  <a:pt x="5519413" y="2811661"/>
                  <a:pt x="5524597" y="2811053"/>
                  <a:pt x="5527963" y="2813858"/>
                </a:cubicBezTo>
                <a:cubicBezTo>
                  <a:pt x="5533285" y="2818293"/>
                  <a:pt x="5534668" y="2826641"/>
                  <a:pt x="5540432" y="2830483"/>
                </a:cubicBezTo>
                <a:cubicBezTo>
                  <a:pt x="5547723" y="2835343"/>
                  <a:pt x="5559174" y="2832600"/>
                  <a:pt x="5565370" y="2838796"/>
                </a:cubicBezTo>
                <a:lnTo>
                  <a:pt x="5569527" y="2842953"/>
                </a:lnTo>
              </a:path>
            </a:pathLst>
          </a:cu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4F09AB-18D1-46CC-A33C-D18086EFE334}"/>
              </a:ext>
            </a:extLst>
          </p:cNvPr>
          <p:cNvSpPr/>
          <p:nvPr/>
        </p:nvSpPr>
        <p:spPr>
          <a:xfrm>
            <a:off x="207818" y="4015047"/>
            <a:ext cx="5723313" cy="752435"/>
          </a:xfrm>
          <a:custGeom>
            <a:avLst/>
            <a:gdLst>
              <a:gd name="connsiteX0" fmla="*/ 0 w 5723313"/>
              <a:gd name="connsiteY0" fmla="*/ 33251 h 752435"/>
              <a:gd name="connsiteX1" fmla="*/ 41564 w 5723313"/>
              <a:gd name="connsiteY1" fmla="*/ 24938 h 752435"/>
              <a:gd name="connsiteX2" fmla="*/ 74815 w 5723313"/>
              <a:gd name="connsiteY2" fmla="*/ 16626 h 752435"/>
              <a:gd name="connsiteX3" fmla="*/ 116378 w 5723313"/>
              <a:gd name="connsiteY3" fmla="*/ 12469 h 752435"/>
              <a:gd name="connsiteX4" fmla="*/ 133004 w 5723313"/>
              <a:gd name="connsiteY4" fmla="*/ 8313 h 752435"/>
              <a:gd name="connsiteX5" fmla="*/ 145473 w 5723313"/>
              <a:gd name="connsiteY5" fmla="*/ 4157 h 752435"/>
              <a:gd name="connsiteX6" fmla="*/ 187037 w 5723313"/>
              <a:gd name="connsiteY6" fmla="*/ 0 h 752435"/>
              <a:gd name="connsiteX7" fmla="*/ 320040 w 5723313"/>
              <a:gd name="connsiteY7" fmla="*/ 4157 h 752435"/>
              <a:gd name="connsiteX8" fmla="*/ 332509 w 5723313"/>
              <a:gd name="connsiteY8" fmla="*/ 8313 h 752435"/>
              <a:gd name="connsiteX9" fmla="*/ 349135 w 5723313"/>
              <a:gd name="connsiteY9" fmla="*/ 12469 h 752435"/>
              <a:gd name="connsiteX10" fmla="*/ 374073 w 5723313"/>
              <a:gd name="connsiteY10" fmla="*/ 29095 h 752435"/>
              <a:gd name="connsiteX11" fmla="*/ 386542 w 5723313"/>
              <a:gd name="connsiteY11" fmla="*/ 37408 h 752435"/>
              <a:gd name="connsiteX12" fmla="*/ 411480 w 5723313"/>
              <a:gd name="connsiteY12" fmla="*/ 45720 h 752435"/>
              <a:gd name="connsiteX13" fmla="*/ 436418 w 5723313"/>
              <a:gd name="connsiteY13" fmla="*/ 54033 h 752435"/>
              <a:gd name="connsiteX14" fmla="*/ 486295 w 5723313"/>
              <a:gd name="connsiteY14" fmla="*/ 62346 h 752435"/>
              <a:gd name="connsiteX15" fmla="*/ 511233 w 5723313"/>
              <a:gd name="connsiteY15" fmla="*/ 70658 h 752435"/>
              <a:gd name="connsiteX16" fmla="*/ 536171 w 5723313"/>
              <a:gd name="connsiteY16" fmla="*/ 87284 h 752435"/>
              <a:gd name="connsiteX17" fmla="*/ 561109 w 5723313"/>
              <a:gd name="connsiteY17" fmla="*/ 95597 h 752435"/>
              <a:gd name="connsiteX18" fmla="*/ 586047 w 5723313"/>
              <a:gd name="connsiteY18" fmla="*/ 112222 h 752435"/>
              <a:gd name="connsiteX19" fmla="*/ 598517 w 5723313"/>
              <a:gd name="connsiteY19" fmla="*/ 124691 h 752435"/>
              <a:gd name="connsiteX20" fmla="*/ 610986 w 5723313"/>
              <a:gd name="connsiteY20" fmla="*/ 128848 h 752435"/>
              <a:gd name="connsiteX21" fmla="*/ 648393 w 5723313"/>
              <a:gd name="connsiteY21" fmla="*/ 149629 h 752435"/>
              <a:gd name="connsiteX22" fmla="*/ 669175 w 5723313"/>
              <a:gd name="connsiteY22" fmla="*/ 170411 h 752435"/>
              <a:gd name="connsiteX23" fmla="*/ 681644 w 5723313"/>
              <a:gd name="connsiteY23" fmla="*/ 178724 h 752435"/>
              <a:gd name="connsiteX24" fmla="*/ 702426 w 5723313"/>
              <a:gd name="connsiteY24" fmla="*/ 199506 h 752435"/>
              <a:gd name="connsiteX25" fmla="*/ 739833 w 5723313"/>
              <a:gd name="connsiteY25" fmla="*/ 232757 h 752435"/>
              <a:gd name="connsiteX26" fmla="*/ 760615 w 5723313"/>
              <a:gd name="connsiteY26" fmla="*/ 249382 h 752435"/>
              <a:gd name="connsiteX27" fmla="*/ 768927 w 5723313"/>
              <a:gd name="connsiteY27" fmla="*/ 261851 h 752435"/>
              <a:gd name="connsiteX28" fmla="*/ 781397 w 5723313"/>
              <a:gd name="connsiteY28" fmla="*/ 270164 h 752435"/>
              <a:gd name="connsiteX29" fmla="*/ 793866 w 5723313"/>
              <a:gd name="connsiteY29" fmla="*/ 282633 h 752435"/>
              <a:gd name="connsiteX30" fmla="*/ 802178 w 5723313"/>
              <a:gd name="connsiteY30" fmla="*/ 295102 h 752435"/>
              <a:gd name="connsiteX31" fmla="*/ 814647 w 5723313"/>
              <a:gd name="connsiteY31" fmla="*/ 299258 h 752435"/>
              <a:gd name="connsiteX32" fmla="*/ 822960 w 5723313"/>
              <a:gd name="connsiteY32" fmla="*/ 311728 h 752435"/>
              <a:gd name="connsiteX33" fmla="*/ 847898 w 5723313"/>
              <a:gd name="connsiteY33" fmla="*/ 324197 h 752435"/>
              <a:gd name="connsiteX34" fmla="*/ 856211 w 5723313"/>
              <a:gd name="connsiteY34" fmla="*/ 336666 h 752435"/>
              <a:gd name="connsiteX35" fmla="*/ 881149 w 5723313"/>
              <a:gd name="connsiteY35" fmla="*/ 344978 h 752435"/>
              <a:gd name="connsiteX36" fmla="*/ 918557 w 5723313"/>
              <a:gd name="connsiteY36" fmla="*/ 357448 h 752435"/>
              <a:gd name="connsiteX37" fmla="*/ 931026 w 5723313"/>
              <a:gd name="connsiteY37" fmla="*/ 361604 h 752435"/>
              <a:gd name="connsiteX38" fmla="*/ 943495 w 5723313"/>
              <a:gd name="connsiteY38" fmla="*/ 365760 h 752435"/>
              <a:gd name="connsiteX39" fmla="*/ 968433 w 5723313"/>
              <a:gd name="connsiteY39" fmla="*/ 369917 h 752435"/>
              <a:gd name="connsiteX40" fmla="*/ 1009997 w 5723313"/>
              <a:gd name="connsiteY40" fmla="*/ 378229 h 752435"/>
              <a:gd name="connsiteX41" fmla="*/ 1163782 w 5723313"/>
              <a:gd name="connsiteY41" fmla="*/ 390698 h 752435"/>
              <a:gd name="connsiteX42" fmla="*/ 1226127 w 5723313"/>
              <a:gd name="connsiteY42" fmla="*/ 399011 h 752435"/>
              <a:gd name="connsiteX43" fmla="*/ 1251066 w 5723313"/>
              <a:gd name="connsiteY43" fmla="*/ 403168 h 752435"/>
              <a:gd name="connsiteX44" fmla="*/ 1404851 w 5723313"/>
              <a:gd name="connsiteY44" fmla="*/ 407324 h 752435"/>
              <a:gd name="connsiteX45" fmla="*/ 1571106 w 5723313"/>
              <a:gd name="connsiteY45" fmla="*/ 419793 h 752435"/>
              <a:gd name="connsiteX46" fmla="*/ 1650077 w 5723313"/>
              <a:gd name="connsiteY46" fmla="*/ 423949 h 752435"/>
              <a:gd name="connsiteX47" fmla="*/ 1766455 w 5723313"/>
              <a:gd name="connsiteY47" fmla="*/ 432262 h 752435"/>
              <a:gd name="connsiteX48" fmla="*/ 1799706 w 5723313"/>
              <a:gd name="connsiteY48" fmla="*/ 440575 h 752435"/>
              <a:gd name="connsiteX49" fmla="*/ 1808018 w 5723313"/>
              <a:gd name="connsiteY49" fmla="*/ 453044 h 752435"/>
              <a:gd name="connsiteX50" fmla="*/ 1832957 w 5723313"/>
              <a:gd name="connsiteY50" fmla="*/ 461357 h 752435"/>
              <a:gd name="connsiteX51" fmla="*/ 1845426 w 5723313"/>
              <a:gd name="connsiteY51" fmla="*/ 469669 h 752435"/>
              <a:gd name="connsiteX52" fmla="*/ 1862051 w 5723313"/>
              <a:gd name="connsiteY52" fmla="*/ 473826 h 752435"/>
              <a:gd name="connsiteX53" fmla="*/ 1899458 w 5723313"/>
              <a:gd name="connsiteY53" fmla="*/ 486295 h 752435"/>
              <a:gd name="connsiteX54" fmla="*/ 1911927 w 5723313"/>
              <a:gd name="connsiteY54" fmla="*/ 490451 h 752435"/>
              <a:gd name="connsiteX55" fmla="*/ 1957647 w 5723313"/>
              <a:gd name="connsiteY55" fmla="*/ 498764 h 752435"/>
              <a:gd name="connsiteX56" fmla="*/ 1970117 w 5723313"/>
              <a:gd name="connsiteY56" fmla="*/ 502920 h 752435"/>
              <a:gd name="connsiteX57" fmla="*/ 2007524 w 5723313"/>
              <a:gd name="connsiteY57" fmla="*/ 511233 h 752435"/>
              <a:gd name="connsiteX58" fmla="*/ 2019993 w 5723313"/>
              <a:gd name="connsiteY58" fmla="*/ 515389 h 752435"/>
              <a:gd name="connsiteX59" fmla="*/ 2053244 w 5723313"/>
              <a:gd name="connsiteY59" fmla="*/ 523702 h 752435"/>
              <a:gd name="connsiteX60" fmla="*/ 2065713 w 5723313"/>
              <a:gd name="connsiteY60" fmla="*/ 527858 h 752435"/>
              <a:gd name="connsiteX61" fmla="*/ 2103120 w 5723313"/>
              <a:gd name="connsiteY61" fmla="*/ 536171 h 752435"/>
              <a:gd name="connsiteX62" fmla="*/ 2119746 w 5723313"/>
              <a:gd name="connsiteY62" fmla="*/ 540328 h 752435"/>
              <a:gd name="connsiteX63" fmla="*/ 2144684 w 5723313"/>
              <a:gd name="connsiteY63" fmla="*/ 552797 h 752435"/>
              <a:gd name="connsiteX64" fmla="*/ 2157153 w 5723313"/>
              <a:gd name="connsiteY64" fmla="*/ 561109 h 752435"/>
              <a:gd name="connsiteX65" fmla="*/ 2169622 w 5723313"/>
              <a:gd name="connsiteY65" fmla="*/ 565266 h 752435"/>
              <a:gd name="connsiteX66" fmla="*/ 2202873 w 5723313"/>
              <a:gd name="connsiteY66" fmla="*/ 573578 h 752435"/>
              <a:gd name="connsiteX67" fmla="*/ 2315095 w 5723313"/>
              <a:gd name="connsiteY67" fmla="*/ 581891 h 752435"/>
              <a:gd name="connsiteX68" fmla="*/ 2547851 w 5723313"/>
              <a:gd name="connsiteY68" fmla="*/ 586048 h 752435"/>
              <a:gd name="connsiteX69" fmla="*/ 2718262 w 5723313"/>
              <a:gd name="connsiteY69" fmla="*/ 581891 h 752435"/>
              <a:gd name="connsiteX70" fmla="*/ 2751513 w 5723313"/>
              <a:gd name="connsiteY70" fmla="*/ 577735 h 752435"/>
              <a:gd name="connsiteX71" fmla="*/ 2801389 w 5723313"/>
              <a:gd name="connsiteY71" fmla="*/ 573578 h 752435"/>
              <a:gd name="connsiteX72" fmla="*/ 2834640 w 5723313"/>
              <a:gd name="connsiteY72" fmla="*/ 565266 h 752435"/>
              <a:gd name="connsiteX73" fmla="*/ 2847109 w 5723313"/>
              <a:gd name="connsiteY73" fmla="*/ 561109 h 752435"/>
              <a:gd name="connsiteX74" fmla="*/ 2863735 w 5723313"/>
              <a:gd name="connsiteY74" fmla="*/ 556953 h 752435"/>
              <a:gd name="connsiteX75" fmla="*/ 2876204 w 5723313"/>
              <a:gd name="connsiteY75" fmla="*/ 552797 h 752435"/>
              <a:gd name="connsiteX76" fmla="*/ 2892829 w 5723313"/>
              <a:gd name="connsiteY76" fmla="*/ 548640 h 752435"/>
              <a:gd name="connsiteX77" fmla="*/ 2905298 w 5723313"/>
              <a:gd name="connsiteY77" fmla="*/ 544484 h 752435"/>
              <a:gd name="connsiteX78" fmla="*/ 2946862 w 5723313"/>
              <a:gd name="connsiteY78" fmla="*/ 540328 h 752435"/>
              <a:gd name="connsiteX79" fmla="*/ 3063240 w 5723313"/>
              <a:gd name="connsiteY79" fmla="*/ 544484 h 752435"/>
              <a:gd name="connsiteX80" fmla="*/ 3175462 w 5723313"/>
              <a:gd name="connsiteY80" fmla="*/ 552797 h 752435"/>
              <a:gd name="connsiteX81" fmla="*/ 3387437 w 5723313"/>
              <a:gd name="connsiteY81" fmla="*/ 556953 h 752435"/>
              <a:gd name="connsiteX82" fmla="*/ 3453938 w 5723313"/>
              <a:gd name="connsiteY82" fmla="*/ 561109 h 752435"/>
              <a:gd name="connsiteX83" fmla="*/ 3507971 w 5723313"/>
              <a:gd name="connsiteY83" fmla="*/ 565266 h 752435"/>
              <a:gd name="connsiteX84" fmla="*/ 3665913 w 5723313"/>
              <a:gd name="connsiteY84" fmla="*/ 569422 h 752435"/>
              <a:gd name="connsiteX85" fmla="*/ 3690851 w 5723313"/>
              <a:gd name="connsiteY85" fmla="*/ 573578 h 752435"/>
              <a:gd name="connsiteX86" fmla="*/ 3715789 w 5723313"/>
              <a:gd name="connsiteY86" fmla="*/ 581891 h 752435"/>
              <a:gd name="connsiteX87" fmla="*/ 4239491 w 5723313"/>
              <a:gd name="connsiteY87" fmla="*/ 594360 h 752435"/>
              <a:gd name="connsiteX88" fmla="*/ 4318462 w 5723313"/>
              <a:gd name="connsiteY88" fmla="*/ 598517 h 752435"/>
              <a:gd name="connsiteX89" fmla="*/ 4389120 w 5723313"/>
              <a:gd name="connsiteY89" fmla="*/ 606829 h 752435"/>
              <a:gd name="connsiteX90" fmla="*/ 4401589 w 5723313"/>
              <a:gd name="connsiteY90" fmla="*/ 610986 h 752435"/>
              <a:gd name="connsiteX91" fmla="*/ 4434840 w 5723313"/>
              <a:gd name="connsiteY91" fmla="*/ 619298 h 752435"/>
              <a:gd name="connsiteX92" fmla="*/ 4447309 w 5723313"/>
              <a:gd name="connsiteY92" fmla="*/ 627611 h 752435"/>
              <a:gd name="connsiteX93" fmla="*/ 4493029 w 5723313"/>
              <a:gd name="connsiteY93" fmla="*/ 635924 h 752435"/>
              <a:gd name="connsiteX94" fmla="*/ 4530437 w 5723313"/>
              <a:gd name="connsiteY94" fmla="*/ 648393 h 752435"/>
              <a:gd name="connsiteX95" fmla="*/ 4542906 w 5723313"/>
              <a:gd name="connsiteY95" fmla="*/ 652549 h 752435"/>
              <a:gd name="connsiteX96" fmla="*/ 4576157 w 5723313"/>
              <a:gd name="connsiteY96" fmla="*/ 660862 h 752435"/>
              <a:gd name="connsiteX97" fmla="*/ 4592782 w 5723313"/>
              <a:gd name="connsiteY97" fmla="*/ 665018 h 752435"/>
              <a:gd name="connsiteX98" fmla="*/ 4613564 w 5723313"/>
              <a:gd name="connsiteY98" fmla="*/ 669175 h 752435"/>
              <a:gd name="connsiteX99" fmla="*/ 4638502 w 5723313"/>
              <a:gd name="connsiteY99" fmla="*/ 677488 h 752435"/>
              <a:gd name="connsiteX100" fmla="*/ 4650971 w 5723313"/>
              <a:gd name="connsiteY100" fmla="*/ 681644 h 752435"/>
              <a:gd name="connsiteX101" fmla="*/ 4675909 w 5723313"/>
              <a:gd name="connsiteY101" fmla="*/ 689957 h 752435"/>
              <a:gd name="connsiteX102" fmla="*/ 4688378 w 5723313"/>
              <a:gd name="connsiteY102" fmla="*/ 698269 h 752435"/>
              <a:gd name="connsiteX103" fmla="*/ 4729942 w 5723313"/>
              <a:gd name="connsiteY103" fmla="*/ 710738 h 752435"/>
              <a:gd name="connsiteX104" fmla="*/ 4754880 w 5723313"/>
              <a:gd name="connsiteY104" fmla="*/ 719051 h 752435"/>
              <a:gd name="connsiteX105" fmla="*/ 4775662 w 5723313"/>
              <a:gd name="connsiteY105" fmla="*/ 723208 h 752435"/>
              <a:gd name="connsiteX106" fmla="*/ 4800600 w 5723313"/>
              <a:gd name="connsiteY106" fmla="*/ 731520 h 752435"/>
              <a:gd name="connsiteX107" fmla="*/ 4813069 w 5723313"/>
              <a:gd name="connsiteY107" fmla="*/ 735677 h 752435"/>
              <a:gd name="connsiteX108" fmla="*/ 4829695 w 5723313"/>
              <a:gd name="connsiteY108" fmla="*/ 739833 h 752435"/>
              <a:gd name="connsiteX109" fmla="*/ 4883727 w 5723313"/>
              <a:gd name="connsiteY109" fmla="*/ 743989 h 752435"/>
              <a:gd name="connsiteX110" fmla="*/ 4896197 w 5723313"/>
              <a:gd name="connsiteY110" fmla="*/ 748146 h 752435"/>
              <a:gd name="connsiteX111" fmla="*/ 5124797 w 5723313"/>
              <a:gd name="connsiteY111" fmla="*/ 748146 h 752435"/>
              <a:gd name="connsiteX112" fmla="*/ 5153891 w 5723313"/>
              <a:gd name="connsiteY112" fmla="*/ 731520 h 752435"/>
              <a:gd name="connsiteX113" fmla="*/ 5166360 w 5723313"/>
              <a:gd name="connsiteY113" fmla="*/ 727364 h 752435"/>
              <a:gd name="connsiteX114" fmla="*/ 5178829 w 5723313"/>
              <a:gd name="connsiteY114" fmla="*/ 719051 h 752435"/>
              <a:gd name="connsiteX115" fmla="*/ 5191298 w 5723313"/>
              <a:gd name="connsiteY115" fmla="*/ 714895 h 752435"/>
              <a:gd name="connsiteX116" fmla="*/ 5199611 w 5723313"/>
              <a:gd name="connsiteY116" fmla="*/ 702426 h 752435"/>
              <a:gd name="connsiteX117" fmla="*/ 5212080 w 5723313"/>
              <a:gd name="connsiteY117" fmla="*/ 698269 h 752435"/>
              <a:gd name="connsiteX118" fmla="*/ 5224549 w 5723313"/>
              <a:gd name="connsiteY118" fmla="*/ 689957 h 752435"/>
              <a:gd name="connsiteX119" fmla="*/ 5232862 w 5723313"/>
              <a:gd name="connsiteY119" fmla="*/ 677488 h 752435"/>
              <a:gd name="connsiteX120" fmla="*/ 5257800 w 5723313"/>
              <a:gd name="connsiteY120" fmla="*/ 669175 h 752435"/>
              <a:gd name="connsiteX121" fmla="*/ 5278582 w 5723313"/>
              <a:gd name="connsiteY121" fmla="*/ 648393 h 752435"/>
              <a:gd name="connsiteX122" fmla="*/ 5286895 w 5723313"/>
              <a:gd name="connsiteY122" fmla="*/ 635924 h 752435"/>
              <a:gd name="connsiteX123" fmla="*/ 5311833 w 5723313"/>
              <a:gd name="connsiteY123" fmla="*/ 627611 h 752435"/>
              <a:gd name="connsiteX124" fmla="*/ 5340927 w 5723313"/>
              <a:gd name="connsiteY124" fmla="*/ 610986 h 752435"/>
              <a:gd name="connsiteX125" fmla="*/ 5349240 w 5723313"/>
              <a:gd name="connsiteY125" fmla="*/ 598517 h 752435"/>
              <a:gd name="connsiteX126" fmla="*/ 5365866 w 5723313"/>
              <a:gd name="connsiteY126" fmla="*/ 590204 h 752435"/>
              <a:gd name="connsiteX127" fmla="*/ 5378335 w 5723313"/>
              <a:gd name="connsiteY127" fmla="*/ 581891 h 752435"/>
              <a:gd name="connsiteX128" fmla="*/ 5399117 w 5723313"/>
              <a:gd name="connsiteY128" fmla="*/ 565266 h 752435"/>
              <a:gd name="connsiteX129" fmla="*/ 5419898 w 5723313"/>
              <a:gd name="connsiteY129" fmla="*/ 548640 h 752435"/>
              <a:gd name="connsiteX130" fmla="*/ 5428211 w 5723313"/>
              <a:gd name="connsiteY130" fmla="*/ 536171 h 752435"/>
              <a:gd name="connsiteX131" fmla="*/ 5478087 w 5723313"/>
              <a:gd name="connsiteY131" fmla="*/ 511233 h 752435"/>
              <a:gd name="connsiteX132" fmla="*/ 5507182 w 5723313"/>
              <a:gd name="connsiteY132" fmla="*/ 498764 h 752435"/>
              <a:gd name="connsiteX133" fmla="*/ 5532120 w 5723313"/>
              <a:gd name="connsiteY133" fmla="*/ 482138 h 752435"/>
              <a:gd name="connsiteX134" fmla="*/ 5557058 w 5723313"/>
              <a:gd name="connsiteY134" fmla="*/ 473826 h 752435"/>
              <a:gd name="connsiteX135" fmla="*/ 5569527 w 5723313"/>
              <a:gd name="connsiteY135" fmla="*/ 469669 h 752435"/>
              <a:gd name="connsiteX136" fmla="*/ 5606935 w 5723313"/>
              <a:gd name="connsiteY136" fmla="*/ 453044 h 752435"/>
              <a:gd name="connsiteX137" fmla="*/ 5631873 w 5723313"/>
              <a:gd name="connsiteY137" fmla="*/ 444731 h 752435"/>
              <a:gd name="connsiteX138" fmla="*/ 5644342 w 5723313"/>
              <a:gd name="connsiteY138" fmla="*/ 440575 h 752435"/>
              <a:gd name="connsiteX139" fmla="*/ 5723313 w 5723313"/>
              <a:gd name="connsiteY139" fmla="*/ 436418 h 752435"/>
              <a:gd name="connsiteX0" fmla="*/ 0 w 5723313"/>
              <a:gd name="connsiteY0" fmla="*/ 8313 h 752435"/>
              <a:gd name="connsiteX1" fmla="*/ 41564 w 5723313"/>
              <a:gd name="connsiteY1" fmla="*/ 24938 h 752435"/>
              <a:gd name="connsiteX2" fmla="*/ 74815 w 5723313"/>
              <a:gd name="connsiteY2" fmla="*/ 16626 h 752435"/>
              <a:gd name="connsiteX3" fmla="*/ 116378 w 5723313"/>
              <a:gd name="connsiteY3" fmla="*/ 12469 h 752435"/>
              <a:gd name="connsiteX4" fmla="*/ 133004 w 5723313"/>
              <a:gd name="connsiteY4" fmla="*/ 8313 h 752435"/>
              <a:gd name="connsiteX5" fmla="*/ 145473 w 5723313"/>
              <a:gd name="connsiteY5" fmla="*/ 4157 h 752435"/>
              <a:gd name="connsiteX6" fmla="*/ 187037 w 5723313"/>
              <a:gd name="connsiteY6" fmla="*/ 0 h 752435"/>
              <a:gd name="connsiteX7" fmla="*/ 320040 w 5723313"/>
              <a:gd name="connsiteY7" fmla="*/ 4157 h 752435"/>
              <a:gd name="connsiteX8" fmla="*/ 332509 w 5723313"/>
              <a:gd name="connsiteY8" fmla="*/ 8313 h 752435"/>
              <a:gd name="connsiteX9" fmla="*/ 349135 w 5723313"/>
              <a:gd name="connsiteY9" fmla="*/ 12469 h 752435"/>
              <a:gd name="connsiteX10" fmla="*/ 374073 w 5723313"/>
              <a:gd name="connsiteY10" fmla="*/ 29095 h 752435"/>
              <a:gd name="connsiteX11" fmla="*/ 386542 w 5723313"/>
              <a:gd name="connsiteY11" fmla="*/ 37408 h 752435"/>
              <a:gd name="connsiteX12" fmla="*/ 411480 w 5723313"/>
              <a:gd name="connsiteY12" fmla="*/ 45720 h 752435"/>
              <a:gd name="connsiteX13" fmla="*/ 436418 w 5723313"/>
              <a:gd name="connsiteY13" fmla="*/ 54033 h 752435"/>
              <a:gd name="connsiteX14" fmla="*/ 486295 w 5723313"/>
              <a:gd name="connsiteY14" fmla="*/ 62346 h 752435"/>
              <a:gd name="connsiteX15" fmla="*/ 511233 w 5723313"/>
              <a:gd name="connsiteY15" fmla="*/ 70658 h 752435"/>
              <a:gd name="connsiteX16" fmla="*/ 536171 w 5723313"/>
              <a:gd name="connsiteY16" fmla="*/ 87284 h 752435"/>
              <a:gd name="connsiteX17" fmla="*/ 561109 w 5723313"/>
              <a:gd name="connsiteY17" fmla="*/ 95597 h 752435"/>
              <a:gd name="connsiteX18" fmla="*/ 586047 w 5723313"/>
              <a:gd name="connsiteY18" fmla="*/ 112222 h 752435"/>
              <a:gd name="connsiteX19" fmla="*/ 598517 w 5723313"/>
              <a:gd name="connsiteY19" fmla="*/ 124691 h 752435"/>
              <a:gd name="connsiteX20" fmla="*/ 610986 w 5723313"/>
              <a:gd name="connsiteY20" fmla="*/ 128848 h 752435"/>
              <a:gd name="connsiteX21" fmla="*/ 648393 w 5723313"/>
              <a:gd name="connsiteY21" fmla="*/ 149629 h 752435"/>
              <a:gd name="connsiteX22" fmla="*/ 669175 w 5723313"/>
              <a:gd name="connsiteY22" fmla="*/ 170411 h 752435"/>
              <a:gd name="connsiteX23" fmla="*/ 681644 w 5723313"/>
              <a:gd name="connsiteY23" fmla="*/ 178724 h 752435"/>
              <a:gd name="connsiteX24" fmla="*/ 702426 w 5723313"/>
              <a:gd name="connsiteY24" fmla="*/ 199506 h 752435"/>
              <a:gd name="connsiteX25" fmla="*/ 739833 w 5723313"/>
              <a:gd name="connsiteY25" fmla="*/ 232757 h 752435"/>
              <a:gd name="connsiteX26" fmla="*/ 760615 w 5723313"/>
              <a:gd name="connsiteY26" fmla="*/ 249382 h 752435"/>
              <a:gd name="connsiteX27" fmla="*/ 768927 w 5723313"/>
              <a:gd name="connsiteY27" fmla="*/ 261851 h 752435"/>
              <a:gd name="connsiteX28" fmla="*/ 781397 w 5723313"/>
              <a:gd name="connsiteY28" fmla="*/ 270164 h 752435"/>
              <a:gd name="connsiteX29" fmla="*/ 793866 w 5723313"/>
              <a:gd name="connsiteY29" fmla="*/ 282633 h 752435"/>
              <a:gd name="connsiteX30" fmla="*/ 802178 w 5723313"/>
              <a:gd name="connsiteY30" fmla="*/ 295102 h 752435"/>
              <a:gd name="connsiteX31" fmla="*/ 814647 w 5723313"/>
              <a:gd name="connsiteY31" fmla="*/ 299258 h 752435"/>
              <a:gd name="connsiteX32" fmla="*/ 822960 w 5723313"/>
              <a:gd name="connsiteY32" fmla="*/ 311728 h 752435"/>
              <a:gd name="connsiteX33" fmla="*/ 847898 w 5723313"/>
              <a:gd name="connsiteY33" fmla="*/ 324197 h 752435"/>
              <a:gd name="connsiteX34" fmla="*/ 856211 w 5723313"/>
              <a:gd name="connsiteY34" fmla="*/ 336666 h 752435"/>
              <a:gd name="connsiteX35" fmla="*/ 881149 w 5723313"/>
              <a:gd name="connsiteY35" fmla="*/ 344978 h 752435"/>
              <a:gd name="connsiteX36" fmla="*/ 918557 w 5723313"/>
              <a:gd name="connsiteY36" fmla="*/ 357448 h 752435"/>
              <a:gd name="connsiteX37" fmla="*/ 931026 w 5723313"/>
              <a:gd name="connsiteY37" fmla="*/ 361604 h 752435"/>
              <a:gd name="connsiteX38" fmla="*/ 943495 w 5723313"/>
              <a:gd name="connsiteY38" fmla="*/ 365760 h 752435"/>
              <a:gd name="connsiteX39" fmla="*/ 968433 w 5723313"/>
              <a:gd name="connsiteY39" fmla="*/ 369917 h 752435"/>
              <a:gd name="connsiteX40" fmla="*/ 1009997 w 5723313"/>
              <a:gd name="connsiteY40" fmla="*/ 378229 h 752435"/>
              <a:gd name="connsiteX41" fmla="*/ 1163782 w 5723313"/>
              <a:gd name="connsiteY41" fmla="*/ 390698 h 752435"/>
              <a:gd name="connsiteX42" fmla="*/ 1226127 w 5723313"/>
              <a:gd name="connsiteY42" fmla="*/ 399011 h 752435"/>
              <a:gd name="connsiteX43" fmla="*/ 1251066 w 5723313"/>
              <a:gd name="connsiteY43" fmla="*/ 403168 h 752435"/>
              <a:gd name="connsiteX44" fmla="*/ 1404851 w 5723313"/>
              <a:gd name="connsiteY44" fmla="*/ 407324 h 752435"/>
              <a:gd name="connsiteX45" fmla="*/ 1571106 w 5723313"/>
              <a:gd name="connsiteY45" fmla="*/ 419793 h 752435"/>
              <a:gd name="connsiteX46" fmla="*/ 1650077 w 5723313"/>
              <a:gd name="connsiteY46" fmla="*/ 423949 h 752435"/>
              <a:gd name="connsiteX47" fmla="*/ 1766455 w 5723313"/>
              <a:gd name="connsiteY47" fmla="*/ 432262 h 752435"/>
              <a:gd name="connsiteX48" fmla="*/ 1799706 w 5723313"/>
              <a:gd name="connsiteY48" fmla="*/ 440575 h 752435"/>
              <a:gd name="connsiteX49" fmla="*/ 1808018 w 5723313"/>
              <a:gd name="connsiteY49" fmla="*/ 453044 h 752435"/>
              <a:gd name="connsiteX50" fmla="*/ 1832957 w 5723313"/>
              <a:gd name="connsiteY50" fmla="*/ 461357 h 752435"/>
              <a:gd name="connsiteX51" fmla="*/ 1845426 w 5723313"/>
              <a:gd name="connsiteY51" fmla="*/ 469669 h 752435"/>
              <a:gd name="connsiteX52" fmla="*/ 1862051 w 5723313"/>
              <a:gd name="connsiteY52" fmla="*/ 473826 h 752435"/>
              <a:gd name="connsiteX53" fmla="*/ 1899458 w 5723313"/>
              <a:gd name="connsiteY53" fmla="*/ 486295 h 752435"/>
              <a:gd name="connsiteX54" fmla="*/ 1911927 w 5723313"/>
              <a:gd name="connsiteY54" fmla="*/ 490451 h 752435"/>
              <a:gd name="connsiteX55" fmla="*/ 1957647 w 5723313"/>
              <a:gd name="connsiteY55" fmla="*/ 498764 h 752435"/>
              <a:gd name="connsiteX56" fmla="*/ 1970117 w 5723313"/>
              <a:gd name="connsiteY56" fmla="*/ 502920 h 752435"/>
              <a:gd name="connsiteX57" fmla="*/ 2007524 w 5723313"/>
              <a:gd name="connsiteY57" fmla="*/ 511233 h 752435"/>
              <a:gd name="connsiteX58" fmla="*/ 2019993 w 5723313"/>
              <a:gd name="connsiteY58" fmla="*/ 515389 h 752435"/>
              <a:gd name="connsiteX59" fmla="*/ 2053244 w 5723313"/>
              <a:gd name="connsiteY59" fmla="*/ 523702 h 752435"/>
              <a:gd name="connsiteX60" fmla="*/ 2065713 w 5723313"/>
              <a:gd name="connsiteY60" fmla="*/ 527858 h 752435"/>
              <a:gd name="connsiteX61" fmla="*/ 2103120 w 5723313"/>
              <a:gd name="connsiteY61" fmla="*/ 536171 h 752435"/>
              <a:gd name="connsiteX62" fmla="*/ 2119746 w 5723313"/>
              <a:gd name="connsiteY62" fmla="*/ 540328 h 752435"/>
              <a:gd name="connsiteX63" fmla="*/ 2144684 w 5723313"/>
              <a:gd name="connsiteY63" fmla="*/ 552797 h 752435"/>
              <a:gd name="connsiteX64" fmla="*/ 2157153 w 5723313"/>
              <a:gd name="connsiteY64" fmla="*/ 561109 h 752435"/>
              <a:gd name="connsiteX65" fmla="*/ 2169622 w 5723313"/>
              <a:gd name="connsiteY65" fmla="*/ 565266 h 752435"/>
              <a:gd name="connsiteX66" fmla="*/ 2202873 w 5723313"/>
              <a:gd name="connsiteY66" fmla="*/ 573578 h 752435"/>
              <a:gd name="connsiteX67" fmla="*/ 2315095 w 5723313"/>
              <a:gd name="connsiteY67" fmla="*/ 581891 h 752435"/>
              <a:gd name="connsiteX68" fmla="*/ 2547851 w 5723313"/>
              <a:gd name="connsiteY68" fmla="*/ 586048 h 752435"/>
              <a:gd name="connsiteX69" fmla="*/ 2718262 w 5723313"/>
              <a:gd name="connsiteY69" fmla="*/ 581891 h 752435"/>
              <a:gd name="connsiteX70" fmla="*/ 2751513 w 5723313"/>
              <a:gd name="connsiteY70" fmla="*/ 577735 h 752435"/>
              <a:gd name="connsiteX71" fmla="*/ 2801389 w 5723313"/>
              <a:gd name="connsiteY71" fmla="*/ 573578 h 752435"/>
              <a:gd name="connsiteX72" fmla="*/ 2834640 w 5723313"/>
              <a:gd name="connsiteY72" fmla="*/ 565266 h 752435"/>
              <a:gd name="connsiteX73" fmla="*/ 2847109 w 5723313"/>
              <a:gd name="connsiteY73" fmla="*/ 561109 h 752435"/>
              <a:gd name="connsiteX74" fmla="*/ 2863735 w 5723313"/>
              <a:gd name="connsiteY74" fmla="*/ 556953 h 752435"/>
              <a:gd name="connsiteX75" fmla="*/ 2876204 w 5723313"/>
              <a:gd name="connsiteY75" fmla="*/ 552797 h 752435"/>
              <a:gd name="connsiteX76" fmla="*/ 2892829 w 5723313"/>
              <a:gd name="connsiteY76" fmla="*/ 548640 h 752435"/>
              <a:gd name="connsiteX77" fmla="*/ 2905298 w 5723313"/>
              <a:gd name="connsiteY77" fmla="*/ 544484 h 752435"/>
              <a:gd name="connsiteX78" fmla="*/ 2946862 w 5723313"/>
              <a:gd name="connsiteY78" fmla="*/ 540328 h 752435"/>
              <a:gd name="connsiteX79" fmla="*/ 3063240 w 5723313"/>
              <a:gd name="connsiteY79" fmla="*/ 544484 h 752435"/>
              <a:gd name="connsiteX80" fmla="*/ 3175462 w 5723313"/>
              <a:gd name="connsiteY80" fmla="*/ 552797 h 752435"/>
              <a:gd name="connsiteX81" fmla="*/ 3387437 w 5723313"/>
              <a:gd name="connsiteY81" fmla="*/ 556953 h 752435"/>
              <a:gd name="connsiteX82" fmla="*/ 3453938 w 5723313"/>
              <a:gd name="connsiteY82" fmla="*/ 561109 h 752435"/>
              <a:gd name="connsiteX83" fmla="*/ 3507971 w 5723313"/>
              <a:gd name="connsiteY83" fmla="*/ 565266 h 752435"/>
              <a:gd name="connsiteX84" fmla="*/ 3665913 w 5723313"/>
              <a:gd name="connsiteY84" fmla="*/ 569422 h 752435"/>
              <a:gd name="connsiteX85" fmla="*/ 3690851 w 5723313"/>
              <a:gd name="connsiteY85" fmla="*/ 573578 h 752435"/>
              <a:gd name="connsiteX86" fmla="*/ 3715789 w 5723313"/>
              <a:gd name="connsiteY86" fmla="*/ 581891 h 752435"/>
              <a:gd name="connsiteX87" fmla="*/ 4239491 w 5723313"/>
              <a:gd name="connsiteY87" fmla="*/ 594360 h 752435"/>
              <a:gd name="connsiteX88" fmla="*/ 4318462 w 5723313"/>
              <a:gd name="connsiteY88" fmla="*/ 598517 h 752435"/>
              <a:gd name="connsiteX89" fmla="*/ 4389120 w 5723313"/>
              <a:gd name="connsiteY89" fmla="*/ 606829 h 752435"/>
              <a:gd name="connsiteX90" fmla="*/ 4401589 w 5723313"/>
              <a:gd name="connsiteY90" fmla="*/ 610986 h 752435"/>
              <a:gd name="connsiteX91" fmla="*/ 4434840 w 5723313"/>
              <a:gd name="connsiteY91" fmla="*/ 619298 h 752435"/>
              <a:gd name="connsiteX92" fmla="*/ 4447309 w 5723313"/>
              <a:gd name="connsiteY92" fmla="*/ 627611 h 752435"/>
              <a:gd name="connsiteX93" fmla="*/ 4493029 w 5723313"/>
              <a:gd name="connsiteY93" fmla="*/ 635924 h 752435"/>
              <a:gd name="connsiteX94" fmla="*/ 4530437 w 5723313"/>
              <a:gd name="connsiteY94" fmla="*/ 648393 h 752435"/>
              <a:gd name="connsiteX95" fmla="*/ 4542906 w 5723313"/>
              <a:gd name="connsiteY95" fmla="*/ 652549 h 752435"/>
              <a:gd name="connsiteX96" fmla="*/ 4576157 w 5723313"/>
              <a:gd name="connsiteY96" fmla="*/ 660862 h 752435"/>
              <a:gd name="connsiteX97" fmla="*/ 4592782 w 5723313"/>
              <a:gd name="connsiteY97" fmla="*/ 665018 h 752435"/>
              <a:gd name="connsiteX98" fmla="*/ 4613564 w 5723313"/>
              <a:gd name="connsiteY98" fmla="*/ 669175 h 752435"/>
              <a:gd name="connsiteX99" fmla="*/ 4638502 w 5723313"/>
              <a:gd name="connsiteY99" fmla="*/ 677488 h 752435"/>
              <a:gd name="connsiteX100" fmla="*/ 4650971 w 5723313"/>
              <a:gd name="connsiteY100" fmla="*/ 681644 h 752435"/>
              <a:gd name="connsiteX101" fmla="*/ 4675909 w 5723313"/>
              <a:gd name="connsiteY101" fmla="*/ 689957 h 752435"/>
              <a:gd name="connsiteX102" fmla="*/ 4688378 w 5723313"/>
              <a:gd name="connsiteY102" fmla="*/ 698269 h 752435"/>
              <a:gd name="connsiteX103" fmla="*/ 4729942 w 5723313"/>
              <a:gd name="connsiteY103" fmla="*/ 710738 h 752435"/>
              <a:gd name="connsiteX104" fmla="*/ 4754880 w 5723313"/>
              <a:gd name="connsiteY104" fmla="*/ 719051 h 752435"/>
              <a:gd name="connsiteX105" fmla="*/ 4775662 w 5723313"/>
              <a:gd name="connsiteY105" fmla="*/ 723208 h 752435"/>
              <a:gd name="connsiteX106" fmla="*/ 4800600 w 5723313"/>
              <a:gd name="connsiteY106" fmla="*/ 731520 h 752435"/>
              <a:gd name="connsiteX107" fmla="*/ 4813069 w 5723313"/>
              <a:gd name="connsiteY107" fmla="*/ 735677 h 752435"/>
              <a:gd name="connsiteX108" fmla="*/ 4829695 w 5723313"/>
              <a:gd name="connsiteY108" fmla="*/ 739833 h 752435"/>
              <a:gd name="connsiteX109" fmla="*/ 4883727 w 5723313"/>
              <a:gd name="connsiteY109" fmla="*/ 743989 h 752435"/>
              <a:gd name="connsiteX110" fmla="*/ 4896197 w 5723313"/>
              <a:gd name="connsiteY110" fmla="*/ 748146 h 752435"/>
              <a:gd name="connsiteX111" fmla="*/ 5124797 w 5723313"/>
              <a:gd name="connsiteY111" fmla="*/ 748146 h 752435"/>
              <a:gd name="connsiteX112" fmla="*/ 5153891 w 5723313"/>
              <a:gd name="connsiteY112" fmla="*/ 731520 h 752435"/>
              <a:gd name="connsiteX113" fmla="*/ 5166360 w 5723313"/>
              <a:gd name="connsiteY113" fmla="*/ 727364 h 752435"/>
              <a:gd name="connsiteX114" fmla="*/ 5178829 w 5723313"/>
              <a:gd name="connsiteY114" fmla="*/ 719051 h 752435"/>
              <a:gd name="connsiteX115" fmla="*/ 5191298 w 5723313"/>
              <a:gd name="connsiteY115" fmla="*/ 714895 h 752435"/>
              <a:gd name="connsiteX116" fmla="*/ 5199611 w 5723313"/>
              <a:gd name="connsiteY116" fmla="*/ 702426 h 752435"/>
              <a:gd name="connsiteX117" fmla="*/ 5212080 w 5723313"/>
              <a:gd name="connsiteY117" fmla="*/ 698269 h 752435"/>
              <a:gd name="connsiteX118" fmla="*/ 5224549 w 5723313"/>
              <a:gd name="connsiteY118" fmla="*/ 689957 h 752435"/>
              <a:gd name="connsiteX119" fmla="*/ 5232862 w 5723313"/>
              <a:gd name="connsiteY119" fmla="*/ 677488 h 752435"/>
              <a:gd name="connsiteX120" fmla="*/ 5257800 w 5723313"/>
              <a:gd name="connsiteY120" fmla="*/ 669175 h 752435"/>
              <a:gd name="connsiteX121" fmla="*/ 5278582 w 5723313"/>
              <a:gd name="connsiteY121" fmla="*/ 648393 h 752435"/>
              <a:gd name="connsiteX122" fmla="*/ 5286895 w 5723313"/>
              <a:gd name="connsiteY122" fmla="*/ 635924 h 752435"/>
              <a:gd name="connsiteX123" fmla="*/ 5311833 w 5723313"/>
              <a:gd name="connsiteY123" fmla="*/ 627611 h 752435"/>
              <a:gd name="connsiteX124" fmla="*/ 5340927 w 5723313"/>
              <a:gd name="connsiteY124" fmla="*/ 610986 h 752435"/>
              <a:gd name="connsiteX125" fmla="*/ 5349240 w 5723313"/>
              <a:gd name="connsiteY125" fmla="*/ 598517 h 752435"/>
              <a:gd name="connsiteX126" fmla="*/ 5365866 w 5723313"/>
              <a:gd name="connsiteY126" fmla="*/ 590204 h 752435"/>
              <a:gd name="connsiteX127" fmla="*/ 5378335 w 5723313"/>
              <a:gd name="connsiteY127" fmla="*/ 581891 h 752435"/>
              <a:gd name="connsiteX128" fmla="*/ 5399117 w 5723313"/>
              <a:gd name="connsiteY128" fmla="*/ 565266 h 752435"/>
              <a:gd name="connsiteX129" fmla="*/ 5419898 w 5723313"/>
              <a:gd name="connsiteY129" fmla="*/ 548640 h 752435"/>
              <a:gd name="connsiteX130" fmla="*/ 5428211 w 5723313"/>
              <a:gd name="connsiteY130" fmla="*/ 536171 h 752435"/>
              <a:gd name="connsiteX131" fmla="*/ 5478087 w 5723313"/>
              <a:gd name="connsiteY131" fmla="*/ 511233 h 752435"/>
              <a:gd name="connsiteX132" fmla="*/ 5507182 w 5723313"/>
              <a:gd name="connsiteY132" fmla="*/ 498764 h 752435"/>
              <a:gd name="connsiteX133" fmla="*/ 5532120 w 5723313"/>
              <a:gd name="connsiteY133" fmla="*/ 482138 h 752435"/>
              <a:gd name="connsiteX134" fmla="*/ 5557058 w 5723313"/>
              <a:gd name="connsiteY134" fmla="*/ 473826 h 752435"/>
              <a:gd name="connsiteX135" fmla="*/ 5569527 w 5723313"/>
              <a:gd name="connsiteY135" fmla="*/ 469669 h 752435"/>
              <a:gd name="connsiteX136" fmla="*/ 5606935 w 5723313"/>
              <a:gd name="connsiteY136" fmla="*/ 453044 h 752435"/>
              <a:gd name="connsiteX137" fmla="*/ 5631873 w 5723313"/>
              <a:gd name="connsiteY137" fmla="*/ 444731 h 752435"/>
              <a:gd name="connsiteX138" fmla="*/ 5644342 w 5723313"/>
              <a:gd name="connsiteY138" fmla="*/ 440575 h 752435"/>
              <a:gd name="connsiteX139" fmla="*/ 5723313 w 5723313"/>
              <a:gd name="connsiteY139" fmla="*/ 436418 h 752435"/>
              <a:gd name="connsiteX0" fmla="*/ 0 w 5723313"/>
              <a:gd name="connsiteY0" fmla="*/ 8313 h 752435"/>
              <a:gd name="connsiteX1" fmla="*/ 41564 w 5723313"/>
              <a:gd name="connsiteY1" fmla="*/ 4156 h 752435"/>
              <a:gd name="connsiteX2" fmla="*/ 74815 w 5723313"/>
              <a:gd name="connsiteY2" fmla="*/ 16626 h 752435"/>
              <a:gd name="connsiteX3" fmla="*/ 116378 w 5723313"/>
              <a:gd name="connsiteY3" fmla="*/ 12469 h 752435"/>
              <a:gd name="connsiteX4" fmla="*/ 133004 w 5723313"/>
              <a:gd name="connsiteY4" fmla="*/ 8313 h 752435"/>
              <a:gd name="connsiteX5" fmla="*/ 145473 w 5723313"/>
              <a:gd name="connsiteY5" fmla="*/ 4157 h 752435"/>
              <a:gd name="connsiteX6" fmla="*/ 187037 w 5723313"/>
              <a:gd name="connsiteY6" fmla="*/ 0 h 752435"/>
              <a:gd name="connsiteX7" fmla="*/ 320040 w 5723313"/>
              <a:gd name="connsiteY7" fmla="*/ 4157 h 752435"/>
              <a:gd name="connsiteX8" fmla="*/ 332509 w 5723313"/>
              <a:gd name="connsiteY8" fmla="*/ 8313 h 752435"/>
              <a:gd name="connsiteX9" fmla="*/ 349135 w 5723313"/>
              <a:gd name="connsiteY9" fmla="*/ 12469 h 752435"/>
              <a:gd name="connsiteX10" fmla="*/ 374073 w 5723313"/>
              <a:gd name="connsiteY10" fmla="*/ 29095 h 752435"/>
              <a:gd name="connsiteX11" fmla="*/ 386542 w 5723313"/>
              <a:gd name="connsiteY11" fmla="*/ 37408 h 752435"/>
              <a:gd name="connsiteX12" fmla="*/ 411480 w 5723313"/>
              <a:gd name="connsiteY12" fmla="*/ 45720 h 752435"/>
              <a:gd name="connsiteX13" fmla="*/ 436418 w 5723313"/>
              <a:gd name="connsiteY13" fmla="*/ 54033 h 752435"/>
              <a:gd name="connsiteX14" fmla="*/ 486295 w 5723313"/>
              <a:gd name="connsiteY14" fmla="*/ 62346 h 752435"/>
              <a:gd name="connsiteX15" fmla="*/ 511233 w 5723313"/>
              <a:gd name="connsiteY15" fmla="*/ 70658 h 752435"/>
              <a:gd name="connsiteX16" fmla="*/ 536171 w 5723313"/>
              <a:gd name="connsiteY16" fmla="*/ 87284 h 752435"/>
              <a:gd name="connsiteX17" fmla="*/ 561109 w 5723313"/>
              <a:gd name="connsiteY17" fmla="*/ 95597 h 752435"/>
              <a:gd name="connsiteX18" fmla="*/ 586047 w 5723313"/>
              <a:gd name="connsiteY18" fmla="*/ 112222 h 752435"/>
              <a:gd name="connsiteX19" fmla="*/ 598517 w 5723313"/>
              <a:gd name="connsiteY19" fmla="*/ 124691 h 752435"/>
              <a:gd name="connsiteX20" fmla="*/ 610986 w 5723313"/>
              <a:gd name="connsiteY20" fmla="*/ 128848 h 752435"/>
              <a:gd name="connsiteX21" fmla="*/ 648393 w 5723313"/>
              <a:gd name="connsiteY21" fmla="*/ 149629 h 752435"/>
              <a:gd name="connsiteX22" fmla="*/ 669175 w 5723313"/>
              <a:gd name="connsiteY22" fmla="*/ 170411 h 752435"/>
              <a:gd name="connsiteX23" fmla="*/ 681644 w 5723313"/>
              <a:gd name="connsiteY23" fmla="*/ 178724 h 752435"/>
              <a:gd name="connsiteX24" fmla="*/ 702426 w 5723313"/>
              <a:gd name="connsiteY24" fmla="*/ 199506 h 752435"/>
              <a:gd name="connsiteX25" fmla="*/ 739833 w 5723313"/>
              <a:gd name="connsiteY25" fmla="*/ 232757 h 752435"/>
              <a:gd name="connsiteX26" fmla="*/ 760615 w 5723313"/>
              <a:gd name="connsiteY26" fmla="*/ 249382 h 752435"/>
              <a:gd name="connsiteX27" fmla="*/ 768927 w 5723313"/>
              <a:gd name="connsiteY27" fmla="*/ 261851 h 752435"/>
              <a:gd name="connsiteX28" fmla="*/ 781397 w 5723313"/>
              <a:gd name="connsiteY28" fmla="*/ 270164 h 752435"/>
              <a:gd name="connsiteX29" fmla="*/ 793866 w 5723313"/>
              <a:gd name="connsiteY29" fmla="*/ 282633 h 752435"/>
              <a:gd name="connsiteX30" fmla="*/ 802178 w 5723313"/>
              <a:gd name="connsiteY30" fmla="*/ 295102 h 752435"/>
              <a:gd name="connsiteX31" fmla="*/ 814647 w 5723313"/>
              <a:gd name="connsiteY31" fmla="*/ 299258 h 752435"/>
              <a:gd name="connsiteX32" fmla="*/ 822960 w 5723313"/>
              <a:gd name="connsiteY32" fmla="*/ 311728 h 752435"/>
              <a:gd name="connsiteX33" fmla="*/ 847898 w 5723313"/>
              <a:gd name="connsiteY33" fmla="*/ 324197 h 752435"/>
              <a:gd name="connsiteX34" fmla="*/ 856211 w 5723313"/>
              <a:gd name="connsiteY34" fmla="*/ 336666 h 752435"/>
              <a:gd name="connsiteX35" fmla="*/ 881149 w 5723313"/>
              <a:gd name="connsiteY35" fmla="*/ 344978 h 752435"/>
              <a:gd name="connsiteX36" fmla="*/ 918557 w 5723313"/>
              <a:gd name="connsiteY36" fmla="*/ 357448 h 752435"/>
              <a:gd name="connsiteX37" fmla="*/ 931026 w 5723313"/>
              <a:gd name="connsiteY37" fmla="*/ 361604 h 752435"/>
              <a:gd name="connsiteX38" fmla="*/ 943495 w 5723313"/>
              <a:gd name="connsiteY38" fmla="*/ 365760 h 752435"/>
              <a:gd name="connsiteX39" fmla="*/ 968433 w 5723313"/>
              <a:gd name="connsiteY39" fmla="*/ 369917 h 752435"/>
              <a:gd name="connsiteX40" fmla="*/ 1009997 w 5723313"/>
              <a:gd name="connsiteY40" fmla="*/ 378229 h 752435"/>
              <a:gd name="connsiteX41" fmla="*/ 1163782 w 5723313"/>
              <a:gd name="connsiteY41" fmla="*/ 390698 h 752435"/>
              <a:gd name="connsiteX42" fmla="*/ 1226127 w 5723313"/>
              <a:gd name="connsiteY42" fmla="*/ 399011 h 752435"/>
              <a:gd name="connsiteX43" fmla="*/ 1251066 w 5723313"/>
              <a:gd name="connsiteY43" fmla="*/ 403168 h 752435"/>
              <a:gd name="connsiteX44" fmla="*/ 1404851 w 5723313"/>
              <a:gd name="connsiteY44" fmla="*/ 407324 h 752435"/>
              <a:gd name="connsiteX45" fmla="*/ 1571106 w 5723313"/>
              <a:gd name="connsiteY45" fmla="*/ 419793 h 752435"/>
              <a:gd name="connsiteX46" fmla="*/ 1650077 w 5723313"/>
              <a:gd name="connsiteY46" fmla="*/ 423949 h 752435"/>
              <a:gd name="connsiteX47" fmla="*/ 1766455 w 5723313"/>
              <a:gd name="connsiteY47" fmla="*/ 432262 h 752435"/>
              <a:gd name="connsiteX48" fmla="*/ 1799706 w 5723313"/>
              <a:gd name="connsiteY48" fmla="*/ 440575 h 752435"/>
              <a:gd name="connsiteX49" fmla="*/ 1808018 w 5723313"/>
              <a:gd name="connsiteY49" fmla="*/ 453044 h 752435"/>
              <a:gd name="connsiteX50" fmla="*/ 1832957 w 5723313"/>
              <a:gd name="connsiteY50" fmla="*/ 461357 h 752435"/>
              <a:gd name="connsiteX51" fmla="*/ 1845426 w 5723313"/>
              <a:gd name="connsiteY51" fmla="*/ 469669 h 752435"/>
              <a:gd name="connsiteX52" fmla="*/ 1862051 w 5723313"/>
              <a:gd name="connsiteY52" fmla="*/ 473826 h 752435"/>
              <a:gd name="connsiteX53" fmla="*/ 1899458 w 5723313"/>
              <a:gd name="connsiteY53" fmla="*/ 486295 h 752435"/>
              <a:gd name="connsiteX54" fmla="*/ 1911927 w 5723313"/>
              <a:gd name="connsiteY54" fmla="*/ 490451 h 752435"/>
              <a:gd name="connsiteX55" fmla="*/ 1957647 w 5723313"/>
              <a:gd name="connsiteY55" fmla="*/ 498764 h 752435"/>
              <a:gd name="connsiteX56" fmla="*/ 1970117 w 5723313"/>
              <a:gd name="connsiteY56" fmla="*/ 502920 h 752435"/>
              <a:gd name="connsiteX57" fmla="*/ 2007524 w 5723313"/>
              <a:gd name="connsiteY57" fmla="*/ 511233 h 752435"/>
              <a:gd name="connsiteX58" fmla="*/ 2019993 w 5723313"/>
              <a:gd name="connsiteY58" fmla="*/ 515389 h 752435"/>
              <a:gd name="connsiteX59" fmla="*/ 2053244 w 5723313"/>
              <a:gd name="connsiteY59" fmla="*/ 523702 h 752435"/>
              <a:gd name="connsiteX60" fmla="*/ 2065713 w 5723313"/>
              <a:gd name="connsiteY60" fmla="*/ 527858 h 752435"/>
              <a:gd name="connsiteX61" fmla="*/ 2103120 w 5723313"/>
              <a:gd name="connsiteY61" fmla="*/ 536171 h 752435"/>
              <a:gd name="connsiteX62" fmla="*/ 2119746 w 5723313"/>
              <a:gd name="connsiteY62" fmla="*/ 540328 h 752435"/>
              <a:gd name="connsiteX63" fmla="*/ 2144684 w 5723313"/>
              <a:gd name="connsiteY63" fmla="*/ 552797 h 752435"/>
              <a:gd name="connsiteX64" fmla="*/ 2157153 w 5723313"/>
              <a:gd name="connsiteY64" fmla="*/ 561109 h 752435"/>
              <a:gd name="connsiteX65" fmla="*/ 2169622 w 5723313"/>
              <a:gd name="connsiteY65" fmla="*/ 565266 h 752435"/>
              <a:gd name="connsiteX66" fmla="*/ 2202873 w 5723313"/>
              <a:gd name="connsiteY66" fmla="*/ 573578 h 752435"/>
              <a:gd name="connsiteX67" fmla="*/ 2315095 w 5723313"/>
              <a:gd name="connsiteY67" fmla="*/ 581891 h 752435"/>
              <a:gd name="connsiteX68" fmla="*/ 2547851 w 5723313"/>
              <a:gd name="connsiteY68" fmla="*/ 586048 h 752435"/>
              <a:gd name="connsiteX69" fmla="*/ 2718262 w 5723313"/>
              <a:gd name="connsiteY69" fmla="*/ 581891 h 752435"/>
              <a:gd name="connsiteX70" fmla="*/ 2751513 w 5723313"/>
              <a:gd name="connsiteY70" fmla="*/ 577735 h 752435"/>
              <a:gd name="connsiteX71" fmla="*/ 2801389 w 5723313"/>
              <a:gd name="connsiteY71" fmla="*/ 573578 h 752435"/>
              <a:gd name="connsiteX72" fmla="*/ 2834640 w 5723313"/>
              <a:gd name="connsiteY72" fmla="*/ 565266 h 752435"/>
              <a:gd name="connsiteX73" fmla="*/ 2847109 w 5723313"/>
              <a:gd name="connsiteY73" fmla="*/ 561109 h 752435"/>
              <a:gd name="connsiteX74" fmla="*/ 2863735 w 5723313"/>
              <a:gd name="connsiteY74" fmla="*/ 556953 h 752435"/>
              <a:gd name="connsiteX75" fmla="*/ 2876204 w 5723313"/>
              <a:gd name="connsiteY75" fmla="*/ 552797 h 752435"/>
              <a:gd name="connsiteX76" fmla="*/ 2892829 w 5723313"/>
              <a:gd name="connsiteY76" fmla="*/ 548640 h 752435"/>
              <a:gd name="connsiteX77" fmla="*/ 2905298 w 5723313"/>
              <a:gd name="connsiteY77" fmla="*/ 544484 h 752435"/>
              <a:gd name="connsiteX78" fmla="*/ 2946862 w 5723313"/>
              <a:gd name="connsiteY78" fmla="*/ 540328 h 752435"/>
              <a:gd name="connsiteX79" fmla="*/ 3063240 w 5723313"/>
              <a:gd name="connsiteY79" fmla="*/ 544484 h 752435"/>
              <a:gd name="connsiteX80" fmla="*/ 3175462 w 5723313"/>
              <a:gd name="connsiteY80" fmla="*/ 552797 h 752435"/>
              <a:gd name="connsiteX81" fmla="*/ 3387437 w 5723313"/>
              <a:gd name="connsiteY81" fmla="*/ 556953 h 752435"/>
              <a:gd name="connsiteX82" fmla="*/ 3453938 w 5723313"/>
              <a:gd name="connsiteY82" fmla="*/ 561109 h 752435"/>
              <a:gd name="connsiteX83" fmla="*/ 3507971 w 5723313"/>
              <a:gd name="connsiteY83" fmla="*/ 565266 h 752435"/>
              <a:gd name="connsiteX84" fmla="*/ 3665913 w 5723313"/>
              <a:gd name="connsiteY84" fmla="*/ 569422 h 752435"/>
              <a:gd name="connsiteX85" fmla="*/ 3690851 w 5723313"/>
              <a:gd name="connsiteY85" fmla="*/ 573578 h 752435"/>
              <a:gd name="connsiteX86" fmla="*/ 3715789 w 5723313"/>
              <a:gd name="connsiteY86" fmla="*/ 581891 h 752435"/>
              <a:gd name="connsiteX87" fmla="*/ 4239491 w 5723313"/>
              <a:gd name="connsiteY87" fmla="*/ 594360 h 752435"/>
              <a:gd name="connsiteX88" fmla="*/ 4318462 w 5723313"/>
              <a:gd name="connsiteY88" fmla="*/ 598517 h 752435"/>
              <a:gd name="connsiteX89" fmla="*/ 4389120 w 5723313"/>
              <a:gd name="connsiteY89" fmla="*/ 606829 h 752435"/>
              <a:gd name="connsiteX90" fmla="*/ 4401589 w 5723313"/>
              <a:gd name="connsiteY90" fmla="*/ 610986 h 752435"/>
              <a:gd name="connsiteX91" fmla="*/ 4434840 w 5723313"/>
              <a:gd name="connsiteY91" fmla="*/ 619298 h 752435"/>
              <a:gd name="connsiteX92" fmla="*/ 4447309 w 5723313"/>
              <a:gd name="connsiteY92" fmla="*/ 627611 h 752435"/>
              <a:gd name="connsiteX93" fmla="*/ 4493029 w 5723313"/>
              <a:gd name="connsiteY93" fmla="*/ 635924 h 752435"/>
              <a:gd name="connsiteX94" fmla="*/ 4530437 w 5723313"/>
              <a:gd name="connsiteY94" fmla="*/ 648393 h 752435"/>
              <a:gd name="connsiteX95" fmla="*/ 4542906 w 5723313"/>
              <a:gd name="connsiteY95" fmla="*/ 652549 h 752435"/>
              <a:gd name="connsiteX96" fmla="*/ 4576157 w 5723313"/>
              <a:gd name="connsiteY96" fmla="*/ 660862 h 752435"/>
              <a:gd name="connsiteX97" fmla="*/ 4592782 w 5723313"/>
              <a:gd name="connsiteY97" fmla="*/ 665018 h 752435"/>
              <a:gd name="connsiteX98" fmla="*/ 4613564 w 5723313"/>
              <a:gd name="connsiteY98" fmla="*/ 669175 h 752435"/>
              <a:gd name="connsiteX99" fmla="*/ 4638502 w 5723313"/>
              <a:gd name="connsiteY99" fmla="*/ 677488 h 752435"/>
              <a:gd name="connsiteX100" fmla="*/ 4650971 w 5723313"/>
              <a:gd name="connsiteY100" fmla="*/ 681644 h 752435"/>
              <a:gd name="connsiteX101" fmla="*/ 4675909 w 5723313"/>
              <a:gd name="connsiteY101" fmla="*/ 689957 h 752435"/>
              <a:gd name="connsiteX102" fmla="*/ 4688378 w 5723313"/>
              <a:gd name="connsiteY102" fmla="*/ 698269 h 752435"/>
              <a:gd name="connsiteX103" fmla="*/ 4729942 w 5723313"/>
              <a:gd name="connsiteY103" fmla="*/ 710738 h 752435"/>
              <a:gd name="connsiteX104" fmla="*/ 4754880 w 5723313"/>
              <a:gd name="connsiteY104" fmla="*/ 719051 h 752435"/>
              <a:gd name="connsiteX105" fmla="*/ 4775662 w 5723313"/>
              <a:gd name="connsiteY105" fmla="*/ 723208 h 752435"/>
              <a:gd name="connsiteX106" fmla="*/ 4800600 w 5723313"/>
              <a:gd name="connsiteY106" fmla="*/ 731520 h 752435"/>
              <a:gd name="connsiteX107" fmla="*/ 4813069 w 5723313"/>
              <a:gd name="connsiteY107" fmla="*/ 735677 h 752435"/>
              <a:gd name="connsiteX108" fmla="*/ 4829695 w 5723313"/>
              <a:gd name="connsiteY108" fmla="*/ 739833 h 752435"/>
              <a:gd name="connsiteX109" fmla="*/ 4883727 w 5723313"/>
              <a:gd name="connsiteY109" fmla="*/ 743989 h 752435"/>
              <a:gd name="connsiteX110" fmla="*/ 4896197 w 5723313"/>
              <a:gd name="connsiteY110" fmla="*/ 748146 h 752435"/>
              <a:gd name="connsiteX111" fmla="*/ 5124797 w 5723313"/>
              <a:gd name="connsiteY111" fmla="*/ 748146 h 752435"/>
              <a:gd name="connsiteX112" fmla="*/ 5153891 w 5723313"/>
              <a:gd name="connsiteY112" fmla="*/ 731520 h 752435"/>
              <a:gd name="connsiteX113" fmla="*/ 5166360 w 5723313"/>
              <a:gd name="connsiteY113" fmla="*/ 727364 h 752435"/>
              <a:gd name="connsiteX114" fmla="*/ 5178829 w 5723313"/>
              <a:gd name="connsiteY114" fmla="*/ 719051 h 752435"/>
              <a:gd name="connsiteX115" fmla="*/ 5191298 w 5723313"/>
              <a:gd name="connsiteY115" fmla="*/ 714895 h 752435"/>
              <a:gd name="connsiteX116" fmla="*/ 5199611 w 5723313"/>
              <a:gd name="connsiteY116" fmla="*/ 702426 h 752435"/>
              <a:gd name="connsiteX117" fmla="*/ 5212080 w 5723313"/>
              <a:gd name="connsiteY117" fmla="*/ 698269 h 752435"/>
              <a:gd name="connsiteX118" fmla="*/ 5224549 w 5723313"/>
              <a:gd name="connsiteY118" fmla="*/ 689957 h 752435"/>
              <a:gd name="connsiteX119" fmla="*/ 5232862 w 5723313"/>
              <a:gd name="connsiteY119" fmla="*/ 677488 h 752435"/>
              <a:gd name="connsiteX120" fmla="*/ 5257800 w 5723313"/>
              <a:gd name="connsiteY120" fmla="*/ 669175 h 752435"/>
              <a:gd name="connsiteX121" fmla="*/ 5278582 w 5723313"/>
              <a:gd name="connsiteY121" fmla="*/ 648393 h 752435"/>
              <a:gd name="connsiteX122" fmla="*/ 5286895 w 5723313"/>
              <a:gd name="connsiteY122" fmla="*/ 635924 h 752435"/>
              <a:gd name="connsiteX123" fmla="*/ 5311833 w 5723313"/>
              <a:gd name="connsiteY123" fmla="*/ 627611 h 752435"/>
              <a:gd name="connsiteX124" fmla="*/ 5340927 w 5723313"/>
              <a:gd name="connsiteY124" fmla="*/ 610986 h 752435"/>
              <a:gd name="connsiteX125" fmla="*/ 5349240 w 5723313"/>
              <a:gd name="connsiteY125" fmla="*/ 598517 h 752435"/>
              <a:gd name="connsiteX126" fmla="*/ 5365866 w 5723313"/>
              <a:gd name="connsiteY126" fmla="*/ 590204 h 752435"/>
              <a:gd name="connsiteX127" fmla="*/ 5378335 w 5723313"/>
              <a:gd name="connsiteY127" fmla="*/ 581891 h 752435"/>
              <a:gd name="connsiteX128" fmla="*/ 5399117 w 5723313"/>
              <a:gd name="connsiteY128" fmla="*/ 565266 h 752435"/>
              <a:gd name="connsiteX129" fmla="*/ 5419898 w 5723313"/>
              <a:gd name="connsiteY129" fmla="*/ 548640 h 752435"/>
              <a:gd name="connsiteX130" fmla="*/ 5428211 w 5723313"/>
              <a:gd name="connsiteY130" fmla="*/ 536171 h 752435"/>
              <a:gd name="connsiteX131" fmla="*/ 5478087 w 5723313"/>
              <a:gd name="connsiteY131" fmla="*/ 511233 h 752435"/>
              <a:gd name="connsiteX132" fmla="*/ 5507182 w 5723313"/>
              <a:gd name="connsiteY132" fmla="*/ 498764 h 752435"/>
              <a:gd name="connsiteX133" fmla="*/ 5532120 w 5723313"/>
              <a:gd name="connsiteY133" fmla="*/ 482138 h 752435"/>
              <a:gd name="connsiteX134" fmla="*/ 5557058 w 5723313"/>
              <a:gd name="connsiteY134" fmla="*/ 473826 h 752435"/>
              <a:gd name="connsiteX135" fmla="*/ 5569527 w 5723313"/>
              <a:gd name="connsiteY135" fmla="*/ 469669 h 752435"/>
              <a:gd name="connsiteX136" fmla="*/ 5606935 w 5723313"/>
              <a:gd name="connsiteY136" fmla="*/ 453044 h 752435"/>
              <a:gd name="connsiteX137" fmla="*/ 5631873 w 5723313"/>
              <a:gd name="connsiteY137" fmla="*/ 444731 h 752435"/>
              <a:gd name="connsiteX138" fmla="*/ 5644342 w 5723313"/>
              <a:gd name="connsiteY138" fmla="*/ 440575 h 752435"/>
              <a:gd name="connsiteX139" fmla="*/ 5723313 w 5723313"/>
              <a:gd name="connsiteY139" fmla="*/ 436418 h 75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723313" h="752435">
                <a:moveTo>
                  <a:pt x="0" y="8313"/>
                </a:moveTo>
                <a:cubicBezTo>
                  <a:pt x="13855" y="5542"/>
                  <a:pt x="29095" y="2771"/>
                  <a:pt x="41564" y="4156"/>
                </a:cubicBezTo>
                <a:cubicBezTo>
                  <a:pt x="54033" y="5542"/>
                  <a:pt x="63447" y="17763"/>
                  <a:pt x="74815" y="16626"/>
                </a:cubicBezTo>
                <a:lnTo>
                  <a:pt x="116378" y="12469"/>
                </a:lnTo>
                <a:cubicBezTo>
                  <a:pt x="121920" y="11084"/>
                  <a:pt x="127511" y="9882"/>
                  <a:pt x="133004" y="8313"/>
                </a:cubicBezTo>
                <a:cubicBezTo>
                  <a:pt x="137217" y="7110"/>
                  <a:pt x="141143" y="4823"/>
                  <a:pt x="145473" y="4157"/>
                </a:cubicBezTo>
                <a:cubicBezTo>
                  <a:pt x="159235" y="2040"/>
                  <a:pt x="173182" y="1386"/>
                  <a:pt x="187037" y="0"/>
                </a:cubicBezTo>
                <a:cubicBezTo>
                  <a:pt x="231371" y="1386"/>
                  <a:pt x="275756" y="1626"/>
                  <a:pt x="320040" y="4157"/>
                </a:cubicBezTo>
                <a:cubicBezTo>
                  <a:pt x="324414" y="4407"/>
                  <a:pt x="328296" y="7110"/>
                  <a:pt x="332509" y="8313"/>
                </a:cubicBezTo>
                <a:cubicBezTo>
                  <a:pt x="338002" y="9882"/>
                  <a:pt x="343593" y="11084"/>
                  <a:pt x="349135" y="12469"/>
                </a:cubicBezTo>
                <a:lnTo>
                  <a:pt x="374073" y="29095"/>
                </a:lnTo>
                <a:cubicBezTo>
                  <a:pt x="378229" y="31866"/>
                  <a:pt x="381803" y="35828"/>
                  <a:pt x="386542" y="37408"/>
                </a:cubicBezTo>
                <a:lnTo>
                  <a:pt x="411480" y="45720"/>
                </a:lnTo>
                <a:cubicBezTo>
                  <a:pt x="411487" y="45722"/>
                  <a:pt x="436410" y="54032"/>
                  <a:pt x="436418" y="54033"/>
                </a:cubicBezTo>
                <a:cubicBezTo>
                  <a:pt x="453044" y="56804"/>
                  <a:pt x="470305" y="57016"/>
                  <a:pt x="486295" y="62346"/>
                </a:cubicBezTo>
                <a:lnTo>
                  <a:pt x="511233" y="70658"/>
                </a:lnTo>
                <a:cubicBezTo>
                  <a:pt x="519546" y="76200"/>
                  <a:pt x="526693" y="84125"/>
                  <a:pt x="536171" y="87284"/>
                </a:cubicBezTo>
                <a:cubicBezTo>
                  <a:pt x="544484" y="90055"/>
                  <a:pt x="553818" y="90737"/>
                  <a:pt x="561109" y="95597"/>
                </a:cubicBezTo>
                <a:cubicBezTo>
                  <a:pt x="569422" y="101139"/>
                  <a:pt x="578982" y="105158"/>
                  <a:pt x="586047" y="112222"/>
                </a:cubicBezTo>
                <a:cubicBezTo>
                  <a:pt x="590204" y="116378"/>
                  <a:pt x="593626" y="121430"/>
                  <a:pt x="598517" y="124691"/>
                </a:cubicBezTo>
                <a:cubicBezTo>
                  <a:pt x="602162" y="127121"/>
                  <a:pt x="607156" y="126720"/>
                  <a:pt x="610986" y="128848"/>
                </a:cubicBezTo>
                <a:cubicBezTo>
                  <a:pt x="653856" y="152665"/>
                  <a:pt x="620181" y="140226"/>
                  <a:pt x="648393" y="149629"/>
                </a:cubicBezTo>
                <a:cubicBezTo>
                  <a:pt x="681644" y="171797"/>
                  <a:pt x="641466" y="142702"/>
                  <a:pt x="669175" y="170411"/>
                </a:cubicBezTo>
                <a:cubicBezTo>
                  <a:pt x="672707" y="173943"/>
                  <a:pt x="677488" y="175953"/>
                  <a:pt x="681644" y="178724"/>
                </a:cubicBezTo>
                <a:cubicBezTo>
                  <a:pt x="698774" y="204418"/>
                  <a:pt x="679755" y="179354"/>
                  <a:pt x="702426" y="199506"/>
                </a:cubicBezTo>
                <a:cubicBezTo>
                  <a:pt x="745131" y="237467"/>
                  <a:pt x="711534" y="213890"/>
                  <a:pt x="739833" y="232757"/>
                </a:cubicBezTo>
                <a:cubicBezTo>
                  <a:pt x="763659" y="268495"/>
                  <a:pt x="731933" y="226436"/>
                  <a:pt x="760615" y="249382"/>
                </a:cubicBezTo>
                <a:cubicBezTo>
                  <a:pt x="764516" y="252502"/>
                  <a:pt x="765395" y="258319"/>
                  <a:pt x="768927" y="261851"/>
                </a:cubicBezTo>
                <a:cubicBezTo>
                  <a:pt x="772459" y="265383"/>
                  <a:pt x="777559" y="266966"/>
                  <a:pt x="781397" y="270164"/>
                </a:cubicBezTo>
                <a:cubicBezTo>
                  <a:pt x="785913" y="273927"/>
                  <a:pt x="790103" y="278117"/>
                  <a:pt x="793866" y="282633"/>
                </a:cubicBezTo>
                <a:cubicBezTo>
                  <a:pt x="797064" y="286470"/>
                  <a:pt x="798277" y="291982"/>
                  <a:pt x="802178" y="295102"/>
                </a:cubicBezTo>
                <a:cubicBezTo>
                  <a:pt x="805599" y="297839"/>
                  <a:pt x="810491" y="297873"/>
                  <a:pt x="814647" y="299258"/>
                </a:cubicBezTo>
                <a:cubicBezTo>
                  <a:pt x="817418" y="303415"/>
                  <a:pt x="819428" y="308196"/>
                  <a:pt x="822960" y="311728"/>
                </a:cubicBezTo>
                <a:cubicBezTo>
                  <a:pt x="831015" y="319783"/>
                  <a:pt x="837759" y="320817"/>
                  <a:pt x="847898" y="324197"/>
                </a:cubicBezTo>
                <a:cubicBezTo>
                  <a:pt x="850669" y="328353"/>
                  <a:pt x="851975" y="334019"/>
                  <a:pt x="856211" y="336666"/>
                </a:cubicBezTo>
                <a:cubicBezTo>
                  <a:pt x="863641" y="341310"/>
                  <a:pt x="872836" y="342207"/>
                  <a:pt x="881149" y="344978"/>
                </a:cubicBezTo>
                <a:lnTo>
                  <a:pt x="918557" y="357448"/>
                </a:lnTo>
                <a:lnTo>
                  <a:pt x="931026" y="361604"/>
                </a:lnTo>
                <a:cubicBezTo>
                  <a:pt x="935182" y="362989"/>
                  <a:pt x="939174" y="365040"/>
                  <a:pt x="943495" y="365760"/>
                </a:cubicBezTo>
                <a:cubicBezTo>
                  <a:pt x="951808" y="367146"/>
                  <a:pt x="960150" y="368364"/>
                  <a:pt x="968433" y="369917"/>
                </a:cubicBezTo>
                <a:cubicBezTo>
                  <a:pt x="982320" y="372521"/>
                  <a:pt x="995954" y="376669"/>
                  <a:pt x="1009997" y="378229"/>
                </a:cubicBezTo>
                <a:cubicBezTo>
                  <a:pt x="1111010" y="389453"/>
                  <a:pt x="1059754" y="385223"/>
                  <a:pt x="1163782" y="390698"/>
                </a:cubicBezTo>
                <a:cubicBezTo>
                  <a:pt x="1193858" y="400725"/>
                  <a:pt x="1165104" y="392230"/>
                  <a:pt x="1226127" y="399011"/>
                </a:cubicBezTo>
                <a:cubicBezTo>
                  <a:pt x="1234503" y="399942"/>
                  <a:pt x="1242647" y="402776"/>
                  <a:pt x="1251066" y="403168"/>
                </a:cubicBezTo>
                <a:cubicBezTo>
                  <a:pt x="1302291" y="405551"/>
                  <a:pt x="1353589" y="405939"/>
                  <a:pt x="1404851" y="407324"/>
                </a:cubicBezTo>
                <a:cubicBezTo>
                  <a:pt x="1458536" y="411797"/>
                  <a:pt x="1519561" y="417080"/>
                  <a:pt x="1571106" y="419793"/>
                </a:cubicBezTo>
                <a:lnTo>
                  <a:pt x="1650077" y="423949"/>
                </a:lnTo>
                <a:cubicBezTo>
                  <a:pt x="1695564" y="426625"/>
                  <a:pt x="1721910" y="428836"/>
                  <a:pt x="1766455" y="432262"/>
                </a:cubicBezTo>
                <a:cubicBezTo>
                  <a:pt x="1767493" y="432470"/>
                  <a:pt x="1795444" y="437165"/>
                  <a:pt x="1799706" y="440575"/>
                </a:cubicBezTo>
                <a:cubicBezTo>
                  <a:pt x="1803606" y="443696"/>
                  <a:pt x="1803782" y="450397"/>
                  <a:pt x="1808018" y="453044"/>
                </a:cubicBezTo>
                <a:cubicBezTo>
                  <a:pt x="1815449" y="457688"/>
                  <a:pt x="1825666" y="456497"/>
                  <a:pt x="1832957" y="461357"/>
                </a:cubicBezTo>
                <a:cubicBezTo>
                  <a:pt x="1837113" y="464128"/>
                  <a:pt x="1840835" y="467701"/>
                  <a:pt x="1845426" y="469669"/>
                </a:cubicBezTo>
                <a:cubicBezTo>
                  <a:pt x="1850676" y="471919"/>
                  <a:pt x="1856580" y="472185"/>
                  <a:pt x="1862051" y="473826"/>
                </a:cubicBezTo>
                <a:cubicBezTo>
                  <a:pt x="1862136" y="473851"/>
                  <a:pt x="1893182" y="484203"/>
                  <a:pt x="1899458" y="486295"/>
                </a:cubicBezTo>
                <a:cubicBezTo>
                  <a:pt x="1903614" y="487680"/>
                  <a:pt x="1907677" y="489388"/>
                  <a:pt x="1911927" y="490451"/>
                </a:cubicBezTo>
                <a:cubicBezTo>
                  <a:pt x="1938057" y="496984"/>
                  <a:pt x="1922898" y="493800"/>
                  <a:pt x="1957647" y="498764"/>
                </a:cubicBezTo>
                <a:cubicBezTo>
                  <a:pt x="1961804" y="500149"/>
                  <a:pt x="1965866" y="501857"/>
                  <a:pt x="1970117" y="502920"/>
                </a:cubicBezTo>
                <a:cubicBezTo>
                  <a:pt x="2004385" y="511487"/>
                  <a:pt x="1977668" y="502704"/>
                  <a:pt x="2007524" y="511233"/>
                </a:cubicBezTo>
                <a:cubicBezTo>
                  <a:pt x="2011737" y="512436"/>
                  <a:pt x="2015766" y="514236"/>
                  <a:pt x="2019993" y="515389"/>
                </a:cubicBezTo>
                <a:cubicBezTo>
                  <a:pt x="2031015" y="518395"/>
                  <a:pt x="2042405" y="520089"/>
                  <a:pt x="2053244" y="523702"/>
                </a:cubicBezTo>
                <a:cubicBezTo>
                  <a:pt x="2057400" y="525087"/>
                  <a:pt x="2061500" y="526654"/>
                  <a:pt x="2065713" y="527858"/>
                </a:cubicBezTo>
                <a:cubicBezTo>
                  <a:pt x="2083471" y="532932"/>
                  <a:pt x="2083811" y="531880"/>
                  <a:pt x="2103120" y="536171"/>
                </a:cubicBezTo>
                <a:cubicBezTo>
                  <a:pt x="2108697" y="537410"/>
                  <a:pt x="2114204" y="538942"/>
                  <a:pt x="2119746" y="540328"/>
                </a:cubicBezTo>
                <a:cubicBezTo>
                  <a:pt x="2155480" y="564148"/>
                  <a:pt x="2110268" y="535589"/>
                  <a:pt x="2144684" y="552797"/>
                </a:cubicBezTo>
                <a:cubicBezTo>
                  <a:pt x="2149152" y="555031"/>
                  <a:pt x="2152685" y="558875"/>
                  <a:pt x="2157153" y="561109"/>
                </a:cubicBezTo>
                <a:cubicBezTo>
                  <a:pt x="2161072" y="563068"/>
                  <a:pt x="2165395" y="564113"/>
                  <a:pt x="2169622" y="565266"/>
                </a:cubicBezTo>
                <a:cubicBezTo>
                  <a:pt x="2180644" y="568272"/>
                  <a:pt x="2191563" y="571962"/>
                  <a:pt x="2202873" y="573578"/>
                </a:cubicBezTo>
                <a:cubicBezTo>
                  <a:pt x="2252768" y="580707"/>
                  <a:pt x="2241057" y="579943"/>
                  <a:pt x="2315095" y="581891"/>
                </a:cubicBezTo>
                <a:lnTo>
                  <a:pt x="2547851" y="586048"/>
                </a:lnTo>
                <a:lnTo>
                  <a:pt x="2718262" y="581891"/>
                </a:lnTo>
                <a:cubicBezTo>
                  <a:pt x="2729423" y="581435"/>
                  <a:pt x="2740399" y="578846"/>
                  <a:pt x="2751513" y="577735"/>
                </a:cubicBezTo>
                <a:cubicBezTo>
                  <a:pt x="2768113" y="576075"/>
                  <a:pt x="2784764" y="574964"/>
                  <a:pt x="2801389" y="573578"/>
                </a:cubicBezTo>
                <a:cubicBezTo>
                  <a:pt x="2812473" y="570807"/>
                  <a:pt x="2823802" y="568879"/>
                  <a:pt x="2834640" y="565266"/>
                </a:cubicBezTo>
                <a:cubicBezTo>
                  <a:pt x="2838796" y="563880"/>
                  <a:pt x="2842896" y="562313"/>
                  <a:pt x="2847109" y="561109"/>
                </a:cubicBezTo>
                <a:cubicBezTo>
                  <a:pt x="2852602" y="559540"/>
                  <a:pt x="2858242" y="558522"/>
                  <a:pt x="2863735" y="556953"/>
                </a:cubicBezTo>
                <a:cubicBezTo>
                  <a:pt x="2867948" y="555750"/>
                  <a:pt x="2871991" y="554001"/>
                  <a:pt x="2876204" y="552797"/>
                </a:cubicBezTo>
                <a:cubicBezTo>
                  <a:pt x="2881696" y="551228"/>
                  <a:pt x="2887337" y="550209"/>
                  <a:pt x="2892829" y="548640"/>
                </a:cubicBezTo>
                <a:cubicBezTo>
                  <a:pt x="2897042" y="547436"/>
                  <a:pt x="2900968" y="545150"/>
                  <a:pt x="2905298" y="544484"/>
                </a:cubicBezTo>
                <a:cubicBezTo>
                  <a:pt x="2919060" y="542367"/>
                  <a:pt x="2933007" y="541713"/>
                  <a:pt x="2946862" y="540328"/>
                </a:cubicBezTo>
                <a:lnTo>
                  <a:pt x="3063240" y="544484"/>
                </a:lnTo>
                <a:cubicBezTo>
                  <a:pt x="3197738" y="551562"/>
                  <a:pt x="2973210" y="546848"/>
                  <a:pt x="3175462" y="552797"/>
                </a:cubicBezTo>
                <a:lnTo>
                  <a:pt x="3387437" y="556953"/>
                </a:lnTo>
                <a:lnTo>
                  <a:pt x="3453938" y="561109"/>
                </a:lnTo>
                <a:cubicBezTo>
                  <a:pt x="3471959" y="562352"/>
                  <a:pt x="3489921" y="564558"/>
                  <a:pt x="3507971" y="565266"/>
                </a:cubicBezTo>
                <a:cubicBezTo>
                  <a:pt x="3560596" y="567330"/>
                  <a:pt x="3613266" y="568037"/>
                  <a:pt x="3665913" y="569422"/>
                </a:cubicBezTo>
                <a:cubicBezTo>
                  <a:pt x="3674226" y="570807"/>
                  <a:pt x="3682675" y="571534"/>
                  <a:pt x="3690851" y="573578"/>
                </a:cubicBezTo>
                <a:cubicBezTo>
                  <a:pt x="3699352" y="575703"/>
                  <a:pt x="3707070" y="581019"/>
                  <a:pt x="3715789" y="581891"/>
                </a:cubicBezTo>
                <a:cubicBezTo>
                  <a:pt x="3945053" y="604818"/>
                  <a:pt x="3771071" y="589941"/>
                  <a:pt x="4239491" y="594360"/>
                </a:cubicBezTo>
                <a:lnTo>
                  <a:pt x="4318462" y="598517"/>
                </a:lnTo>
                <a:cubicBezTo>
                  <a:pt x="4331039" y="599415"/>
                  <a:pt x="4375411" y="605116"/>
                  <a:pt x="4389120" y="606829"/>
                </a:cubicBezTo>
                <a:cubicBezTo>
                  <a:pt x="4393276" y="608215"/>
                  <a:pt x="4397339" y="609923"/>
                  <a:pt x="4401589" y="610986"/>
                </a:cubicBezTo>
                <a:lnTo>
                  <a:pt x="4434840" y="619298"/>
                </a:lnTo>
                <a:cubicBezTo>
                  <a:pt x="4438996" y="622069"/>
                  <a:pt x="4442718" y="625643"/>
                  <a:pt x="4447309" y="627611"/>
                </a:cubicBezTo>
                <a:cubicBezTo>
                  <a:pt x="4457110" y="631812"/>
                  <a:pt x="4486282" y="634960"/>
                  <a:pt x="4493029" y="635924"/>
                </a:cubicBezTo>
                <a:lnTo>
                  <a:pt x="4530437" y="648393"/>
                </a:lnTo>
                <a:cubicBezTo>
                  <a:pt x="4534593" y="649778"/>
                  <a:pt x="4538610" y="651690"/>
                  <a:pt x="4542906" y="652549"/>
                </a:cubicBezTo>
                <a:cubicBezTo>
                  <a:pt x="4585161" y="661002"/>
                  <a:pt x="4546331" y="652341"/>
                  <a:pt x="4576157" y="660862"/>
                </a:cubicBezTo>
                <a:cubicBezTo>
                  <a:pt x="4581649" y="662431"/>
                  <a:pt x="4587206" y="663779"/>
                  <a:pt x="4592782" y="665018"/>
                </a:cubicBezTo>
                <a:cubicBezTo>
                  <a:pt x="4599678" y="666551"/>
                  <a:pt x="4606748" y="667316"/>
                  <a:pt x="4613564" y="669175"/>
                </a:cubicBezTo>
                <a:cubicBezTo>
                  <a:pt x="4622018" y="671481"/>
                  <a:pt x="4630189" y="674717"/>
                  <a:pt x="4638502" y="677488"/>
                </a:cubicBezTo>
                <a:lnTo>
                  <a:pt x="4650971" y="681644"/>
                </a:lnTo>
                <a:cubicBezTo>
                  <a:pt x="4650976" y="681646"/>
                  <a:pt x="4675905" y="689954"/>
                  <a:pt x="4675909" y="689957"/>
                </a:cubicBezTo>
                <a:cubicBezTo>
                  <a:pt x="4680065" y="692728"/>
                  <a:pt x="4683813" y="696240"/>
                  <a:pt x="4688378" y="698269"/>
                </a:cubicBezTo>
                <a:cubicBezTo>
                  <a:pt x="4708733" y="707315"/>
                  <a:pt x="4711337" y="705156"/>
                  <a:pt x="4729942" y="710738"/>
                </a:cubicBezTo>
                <a:cubicBezTo>
                  <a:pt x="4738335" y="713256"/>
                  <a:pt x="4746288" y="717332"/>
                  <a:pt x="4754880" y="719051"/>
                </a:cubicBezTo>
                <a:cubicBezTo>
                  <a:pt x="4761807" y="720437"/>
                  <a:pt x="4768846" y="721349"/>
                  <a:pt x="4775662" y="723208"/>
                </a:cubicBezTo>
                <a:cubicBezTo>
                  <a:pt x="4784116" y="725513"/>
                  <a:pt x="4792287" y="728749"/>
                  <a:pt x="4800600" y="731520"/>
                </a:cubicBezTo>
                <a:cubicBezTo>
                  <a:pt x="4804756" y="732905"/>
                  <a:pt x="4808819" y="734615"/>
                  <a:pt x="4813069" y="735677"/>
                </a:cubicBezTo>
                <a:cubicBezTo>
                  <a:pt x="4818611" y="737062"/>
                  <a:pt x="4824022" y="739166"/>
                  <a:pt x="4829695" y="739833"/>
                </a:cubicBezTo>
                <a:cubicBezTo>
                  <a:pt x="4847635" y="741943"/>
                  <a:pt x="4865716" y="742604"/>
                  <a:pt x="4883727" y="743989"/>
                </a:cubicBezTo>
                <a:cubicBezTo>
                  <a:pt x="4887884" y="745375"/>
                  <a:pt x="4891837" y="747710"/>
                  <a:pt x="4896197" y="748146"/>
                </a:cubicBezTo>
                <a:cubicBezTo>
                  <a:pt x="4979251" y="756452"/>
                  <a:pt x="5032957" y="750563"/>
                  <a:pt x="5124797" y="748146"/>
                </a:cubicBezTo>
                <a:cubicBezTo>
                  <a:pt x="5137318" y="739798"/>
                  <a:pt x="5139128" y="737847"/>
                  <a:pt x="5153891" y="731520"/>
                </a:cubicBezTo>
                <a:cubicBezTo>
                  <a:pt x="5157918" y="729794"/>
                  <a:pt x="5162204" y="728749"/>
                  <a:pt x="5166360" y="727364"/>
                </a:cubicBezTo>
                <a:cubicBezTo>
                  <a:pt x="5170516" y="724593"/>
                  <a:pt x="5174361" y="721285"/>
                  <a:pt x="5178829" y="719051"/>
                </a:cubicBezTo>
                <a:cubicBezTo>
                  <a:pt x="5182748" y="717092"/>
                  <a:pt x="5187877" y="717632"/>
                  <a:pt x="5191298" y="714895"/>
                </a:cubicBezTo>
                <a:cubicBezTo>
                  <a:pt x="5195199" y="711774"/>
                  <a:pt x="5195710" y="705547"/>
                  <a:pt x="5199611" y="702426"/>
                </a:cubicBezTo>
                <a:cubicBezTo>
                  <a:pt x="5203032" y="699689"/>
                  <a:pt x="5208161" y="700228"/>
                  <a:pt x="5212080" y="698269"/>
                </a:cubicBezTo>
                <a:cubicBezTo>
                  <a:pt x="5216548" y="696035"/>
                  <a:pt x="5220393" y="692728"/>
                  <a:pt x="5224549" y="689957"/>
                </a:cubicBezTo>
                <a:cubicBezTo>
                  <a:pt x="5227320" y="685801"/>
                  <a:pt x="5228626" y="680136"/>
                  <a:pt x="5232862" y="677488"/>
                </a:cubicBezTo>
                <a:cubicBezTo>
                  <a:pt x="5240292" y="672844"/>
                  <a:pt x="5257800" y="669175"/>
                  <a:pt x="5257800" y="669175"/>
                </a:cubicBezTo>
                <a:cubicBezTo>
                  <a:pt x="5266152" y="644123"/>
                  <a:pt x="5254877" y="668147"/>
                  <a:pt x="5278582" y="648393"/>
                </a:cubicBezTo>
                <a:cubicBezTo>
                  <a:pt x="5282420" y="645195"/>
                  <a:pt x="5282659" y="638572"/>
                  <a:pt x="5286895" y="635924"/>
                </a:cubicBezTo>
                <a:cubicBezTo>
                  <a:pt x="5294325" y="631280"/>
                  <a:pt x="5304542" y="632472"/>
                  <a:pt x="5311833" y="627611"/>
                </a:cubicBezTo>
                <a:cubicBezTo>
                  <a:pt x="5329457" y="615861"/>
                  <a:pt x="5319834" y="621532"/>
                  <a:pt x="5340927" y="610986"/>
                </a:cubicBezTo>
                <a:cubicBezTo>
                  <a:pt x="5343698" y="606830"/>
                  <a:pt x="5345402" y="601715"/>
                  <a:pt x="5349240" y="598517"/>
                </a:cubicBezTo>
                <a:cubicBezTo>
                  <a:pt x="5354000" y="594550"/>
                  <a:pt x="5360486" y="593278"/>
                  <a:pt x="5365866" y="590204"/>
                </a:cubicBezTo>
                <a:cubicBezTo>
                  <a:pt x="5370203" y="587726"/>
                  <a:pt x="5374179" y="584662"/>
                  <a:pt x="5378335" y="581891"/>
                </a:cubicBezTo>
                <a:cubicBezTo>
                  <a:pt x="5402155" y="546158"/>
                  <a:pt x="5370437" y="588209"/>
                  <a:pt x="5399117" y="565266"/>
                </a:cubicBezTo>
                <a:cubicBezTo>
                  <a:pt x="5425979" y="543777"/>
                  <a:pt x="5388552" y="559090"/>
                  <a:pt x="5419898" y="548640"/>
                </a:cubicBezTo>
                <a:cubicBezTo>
                  <a:pt x="5422669" y="544484"/>
                  <a:pt x="5424452" y="539460"/>
                  <a:pt x="5428211" y="536171"/>
                </a:cubicBezTo>
                <a:cubicBezTo>
                  <a:pt x="5459974" y="508379"/>
                  <a:pt x="5444080" y="528237"/>
                  <a:pt x="5478087" y="511233"/>
                </a:cubicBezTo>
                <a:cubicBezTo>
                  <a:pt x="5498632" y="500961"/>
                  <a:pt x="5488835" y="504879"/>
                  <a:pt x="5507182" y="498764"/>
                </a:cubicBezTo>
                <a:cubicBezTo>
                  <a:pt x="5515495" y="493222"/>
                  <a:pt x="5522642" y="485297"/>
                  <a:pt x="5532120" y="482138"/>
                </a:cubicBezTo>
                <a:lnTo>
                  <a:pt x="5557058" y="473826"/>
                </a:lnTo>
                <a:cubicBezTo>
                  <a:pt x="5561214" y="472441"/>
                  <a:pt x="5565881" y="472099"/>
                  <a:pt x="5569527" y="469669"/>
                </a:cubicBezTo>
                <a:cubicBezTo>
                  <a:pt x="5589287" y="456498"/>
                  <a:pt x="5577259" y="462936"/>
                  <a:pt x="5606935" y="453044"/>
                </a:cubicBezTo>
                <a:lnTo>
                  <a:pt x="5631873" y="444731"/>
                </a:lnTo>
                <a:cubicBezTo>
                  <a:pt x="5636029" y="443346"/>
                  <a:pt x="5639968" y="440818"/>
                  <a:pt x="5644342" y="440575"/>
                </a:cubicBezTo>
                <a:cubicBezTo>
                  <a:pt x="5720540" y="436341"/>
                  <a:pt x="5694180" y="436418"/>
                  <a:pt x="5723313" y="436418"/>
                </a:cubicBez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A9608-3EFF-4FD2-A7FF-9A523083BF87}"/>
              </a:ext>
            </a:extLst>
          </p:cNvPr>
          <p:cNvSpPr txBox="1"/>
          <p:nvPr/>
        </p:nvSpPr>
        <p:spPr>
          <a:xfrm>
            <a:off x="195349" y="6181531"/>
            <a:ext cx="2452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Valley Length: 187 km</a:t>
            </a:r>
          </a:p>
          <a:p>
            <a:r>
              <a:rPr lang="en-US" dirty="0"/>
              <a:t>Channel Length: 188 km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7B7A9-08E8-4F48-A900-7BD49EEC835A}"/>
              </a:ext>
            </a:extLst>
          </p:cNvPr>
          <p:cNvSpPr txBox="1"/>
          <p:nvPr/>
        </p:nvSpPr>
        <p:spPr>
          <a:xfrm>
            <a:off x="6232763" y="6181531"/>
            <a:ext cx="25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Valley Length: 12.3 km</a:t>
            </a:r>
          </a:p>
          <a:p>
            <a:r>
              <a:rPr lang="en-US" dirty="0"/>
              <a:t>Channel Length: 18.2 km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2391BE-2C53-499E-B40E-4BCC70B6040F}"/>
              </a:ext>
            </a:extLst>
          </p:cNvPr>
          <p:cNvSpPr/>
          <p:nvPr/>
        </p:nvSpPr>
        <p:spPr>
          <a:xfrm>
            <a:off x="6317092" y="-36735"/>
            <a:ext cx="5886994" cy="2037806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95C99-5246-4B08-8F21-827F556EACBE}"/>
              </a:ext>
            </a:extLst>
          </p:cNvPr>
          <p:cNvSpPr txBox="1"/>
          <p:nvPr/>
        </p:nvSpPr>
        <p:spPr>
          <a:xfrm>
            <a:off x="6329177" y="-386991"/>
            <a:ext cx="58628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PAUSE</a:t>
            </a:r>
          </a:p>
        </p:txBody>
      </p:sp>
    </p:spTree>
    <p:extLst>
      <p:ext uri="{BB962C8B-B14F-4D97-AF65-F5344CB8AC3E}">
        <p14:creationId xmlns:p14="http://schemas.microsoft.com/office/powerpoint/2010/main" val="1488900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FE55-B30D-4FBC-AE35-DFEA94F6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Sinuosity?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565E9-8446-4F5E-B934-FB1E5F7B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Sinuosity = Channel Length / Valley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3B800-D2D3-446D-BB69-AD2C14FF8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609" y="2752531"/>
            <a:ext cx="575862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759A44-75AF-468D-AE34-ED76DFB5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3" y="2752531"/>
            <a:ext cx="5758628" cy="3429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2F825-6E40-4E65-80C5-3770250F2ECF}"/>
              </a:ext>
            </a:extLst>
          </p:cNvPr>
          <p:cNvSpPr txBox="1"/>
          <p:nvPr/>
        </p:nvSpPr>
        <p:spPr>
          <a:xfrm>
            <a:off x="6232763" y="2721551"/>
            <a:ext cx="3749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Minnesota River, Minnesota, USA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960F6-B8F6-4D0E-8529-CDC795A8C4F4}"/>
              </a:ext>
            </a:extLst>
          </p:cNvPr>
          <p:cNvSpPr txBox="1"/>
          <p:nvPr/>
        </p:nvSpPr>
        <p:spPr>
          <a:xfrm>
            <a:off x="200609" y="2752531"/>
            <a:ext cx="207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Lena River, Russia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CA9622-1E0E-49A2-B22F-98B3F276EFF6}"/>
              </a:ext>
            </a:extLst>
          </p:cNvPr>
          <p:cNvSpPr/>
          <p:nvPr/>
        </p:nvSpPr>
        <p:spPr>
          <a:xfrm>
            <a:off x="6311348" y="3250096"/>
            <a:ext cx="5506278" cy="2634446"/>
          </a:xfrm>
          <a:custGeom>
            <a:avLst/>
            <a:gdLst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226365 w 5506278"/>
              <a:gd name="connsiteY39" fmla="*/ 954156 h 2634446"/>
              <a:gd name="connsiteX40" fmla="*/ 2286000 w 5506278"/>
              <a:gd name="connsiteY40" fmla="*/ 974034 h 2634446"/>
              <a:gd name="connsiteX41" fmla="*/ 2305878 w 5506278"/>
              <a:gd name="connsiteY41" fmla="*/ 993913 h 2634446"/>
              <a:gd name="connsiteX42" fmla="*/ 2345635 w 5506278"/>
              <a:gd name="connsiteY42" fmla="*/ 1003852 h 2634446"/>
              <a:gd name="connsiteX43" fmla="*/ 2415209 w 5506278"/>
              <a:gd name="connsiteY43" fmla="*/ 102373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86000 w 5506278"/>
              <a:gd name="connsiteY40" fmla="*/ 974034 h 2634446"/>
              <a:gd name="connsiteX41" fmla="*/ 2305878 w 5506278"/>
              <a:gd name="connsiteY41" fmla="*/ 993913 h 2634446"/>
              <a:gd name="connsiteX42" fmla="*/ 2345635 w 5506278"/>
              <a:gd name="connsiteY42" fmla="*/ 1003852 h 2634446"/>
              <a:gd name="connsiteX43" fmla="*/ 2415209 w 5506278"/>
              <a:gd name="connsiteY43" fmla="*/ 102373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86000 w 5506278"/>
              <a:gd name="connsiteY40" fmla="*/ 974034 h 2634446"/>
              <a:gd name="connsiteX41" fmla="*/ 2305878 w 5506278"/>
              <a:gd name="connsiteY41" fmla="*/ 993913 h 2634446"/>
              <a:gd name="connsiteX42" fmla="*/ 2345635 w 5506278"/>
              <a:gd name="connsiteY42" fmla="*/ 1003852 h 2634446"/>
              <a:gd name="connsiteX43" fmla="*/ 2383045 w 5506278"/>
              <a:gd name="connsiteY43" fmla="*/ 1028325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86000 w 5506278"/>
              <a:gd name="connsiteY40" fmla="*/ 974034 h 2634446"/>
              <a:gd name="connsiteX41" fmla="*/ 2305878 w 5506278"/>
              <a:gd name="connsiteY41" fmla="*/ 993913 h 2634446"/>
              <a:gd name="connsiteX42" fmla="*/ 2345635 w 5506278"/>
              <a:gd name="connsiteY42" fmla="*/ 1003852 h 2634446"/>
              <a:gd name="connsiteX43" fmla="*/ 2360070 w 5506278"/>
              <a:gd name="connsiteY43" fmla="*/ 104211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86000 w 5506278"/>
              <a:gd name="connsiteY40" fmla="*/ 974034 h 2634446"/>
              <a:gd name="connsiteX41" fmla="*/ 2305878 w 5506278"/>
              <a:gd name="connsiteY41" fmla="*/ 993913 h 2634446"/>
              <a:gd name="connsiteX42" fmla="*/ 2313470 w 5506278"/>
              <a:gd name="connsiteY42" fmla="*/ 1022232 h 2634446"/>
              <a:gd name="connsiteX43" fmla="*/ 2360070 w 5506278"/>
              <a:gd name="connsiteY43" fmla="*/ 104211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86000 w 5506278"/>
              <a:gd name="connsiteY40" fmla="*/ 974034 h 2634446"/>
              <a:gd name="connsiteX41" fmla="*/ 2278308 w 5506278"/>
              <a:gd name="connsiteY41" fmla="*/ 1021483 h 2634446"/>
              <a:gd name="connsiteX42" fmla="*/ 2313470 w 5506278"/>
              <a:gd name="connsiteY42" fmla="*/ 1022232 h 2634446"/>
              <a:gd name="connsiteX43" fmla="*/ 2360070 w 5506278"/>
              <a:gd name="connsiteY43" fmla="*/ 104211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  <a:gd name="connsiteX0" fmla="*/ 0 w 5506278"/>
              <a:gd name="connsiteY0" fmla="*/ 0 h 2634446"/>
              <a:gd name="connsiteX1" fmla="*/ 49695 w 5506278"/>
              <a:gd name="connsiteY1" fmla="*/ 19878 h 2634446"/>
              <a:gd name="connsiteX2" fmla="*/ 109330 w 5506278"/>
              <a:gd name="connsiteY2" fmla="*/ 49695 h 2634446"/>
              <a:gd name="connsiteX3" fmla="*/ 129209 w 5506278"/>
              <a:gd name="connsiteY3" fmla="*/ 69574 h 2634446"/>
              <a:gd name="connsiteX4" fmla="*/ 258417 w 5506278"/>
              <a:gd name="connsiteY4" fmla="*/ 89452 h 2634446"/>
              <a:gd name="connsiteX5" fmla="*/ 318052 w 5506278"/>
              <a:gd name="connsiteY5" fmla="*/ 109330 h 2634446"/>
              <a:gd name="connsiteX6" fmla="*/ 387626 w 5506278"/>
              <a:gd name="connsiteY6" fmla="*/ 139147 h 2634446"/>
              <a:gd name="connsiteX7" fmla="*/ 447261 w 5506278"/>
              <a:gd name="connsiteY7" fmla="*/ 168965 h 2634446"/>
              <a:gd name="connsiteX8" fmla="*/ 516835 w 5506278"/>
              <a:gd name="connsiteY8" fmla="*/ 198782 h 2634446"/>
              <a:gd name="connsiteX9" fmla="*/ 576469 w 5506278"/>
              <a:gd name="connsiteY9" fmla="*/ 238539 h 2634446"/>
              <a:gd name="connsiteX10" fmla="*/ 636104 w 5506278"/>
              <a:gd name="connsiteY10" fmla="*/ 258417 h 2634446"/>
              <a:gd name="connsiteX11" fmla="*/ 735495 w 5506278"/>
              <a:gd name="connsiteY11" fmla="*/ 278295 h 2634446"/>
              <a:gd name="connsiteX12" fmla="*/ 824948 w 5506278"/>
              <a:gd name="connsiteY12" fmla="*/ 298174 h 2634446"/>
              <a:gd name="connsiteX13" fmla="*/ 834887 w 5506278"/>
              <a:gd name="connsiteY13" fmla="*/ 327991 h 2634446"/>
              <a:gd name="connsiteX14" fmla="*/ 904461 w 5506278"/>
              <a:gd name="connsiteY14" fmla="*/ 367747 h 2634446"/>
              <a:gd name="connsiteX15" fmla="*/ 964095 w 5506278"/>
              <a:gd name="connsiteY15" fmla="*/ 397565 h 2634446"/>
              <a:gd name="connsiteX16" fmla="*/ 983974 w 5506278"/>
              <a:gd name="connsiteY16" fmla="*/ 417443 h 2634446"/>
              <a:gd name="connsiteX17" fmla="*/ 1063487 w 5506278"/>
              <a:gd name="connsiteY17" fmla="*/ 447261 h 2634446"/>
              <a:gd name="connsiteX18" fmla="*/ 1123122 w 5506278"/>
              <a:gd name="connsiteY18" fmla="*/ 467139 h 2634446"/>
              <a:gd name="connsiteX19" fmla="*/ 1162878 w 5506278"/>
              <a:gd name="connsiteY19" fmla="*/ 487017 h 2634446"/>
              <a:gd name="connsiteX20" fmla="*/ 1202635 w 5506278"/>
              <a:gd name="connsiteY20" fmla="*/ 496956 h 2634446"/>
              <a:gd name="connsiteX21" fmla="*/ 1262269 w 5506278"/>
              <a:gd name="connsiteY21" fmla="*/ 516834 h 2634446"/>
              <a:gd name="connsiteX22" fmla="*/ 1311965 w 5506278"/>
              <a:gd name="connsiteY22" fmla="*/ 546652 h 2634446"/>
              <a:gd name="connsiteX23" fmla="*/ 1341782 w 5506278"/>
              <a:gd name="connsiteY23" fmla="*/ 566530 h 2634446"/>
              <a:gd name="connsiteX24" fmla="*/ 1401417 w 5506278"/>
              <a:gd name="connsiteY24" fmla="*/ 586408 h 2634446"/>
              <a:gd name="connsiteX25" fmla="*/ 1490869 w 5506278"/>
              <a:gd name="connsiteY25" fmla="*/ 636104 h 2634446"/>
              <a:gd name="connsiteX26" fmla="*/ 1570382 w 5506278"/>
              <a:gd name="connsiteY26" fmla="*/ 675861 h 2634446"/>
              <a:gd name="connsiteX27" fmla="*/ 1600200 w 5506278"/>
              <a:gd name="connsiteY27" fmla="*/ 685800 h 2634446"/>
              <a:gd name="connsiteX28" fmla="*/ 1689652 w 5506278"/>
              <a:gd name="connsiteY28" fmla="*/ 725556 h 2634446"/>
              <a:gd name="connsiteX29" fmla="*/ 1719469 w 5506278"/>
              <a:gd name="connsiteY29" fmla="*/ 735495 h 2634446"/>
              <a:gd name="connsiteX30" fmla="*/ 1749287 w 5506278"/>
              <a:gd name="connsiteY30" fmla="*/ 745434 h 2634446"/>
              <a:gd name="connsiteX31" fmla="*/ 1808922 w 5506278"/>
              <a:gd name="connsiteY31" fmla="*/ 785191 h 2634446"/>
              <a:gd name="connsiteX32" fmla="*/ 1838739 w 5506278"/>
              <a:gd name="connsiteY32" fmla="*/ 805069 h 2634446"/>
              <a:gd name="connsiteX33" fmla="*/ 1868556 w 5506278"/>
              <a:gd name="connsiteY33" fmla="*/ 815008 h 2634446"/>
              <a:gd name="connsiteX34" fmla="*/ 1958009 w 5506278"/>
              <a:gd name="connsiteY34" fmla="*/ 854765 h 2634446"/>
              <a:gd name="connsiteX35" fmla="*/ 1987826 w 5506278"/>
              <a:gd name="connsiteY35" fmla="*/ 864704 h 2634446"/>
              <a:gd name="connsiteX36" fmla="*/ 2017643 w 5506278"/>
              <a:gd name="connsiteY36" fmla="*/ 874643 h 2634446"/>
              <a:gd name="connsiteX37" fmla="*/ 2047461 w 5506278"/>
              <a:gd name="connsiteY37" fmla="*/ 894521 h 2634446"/>
              <a:gd name="connsiteX38" fmla="*/ 2146852 w 5506278"/>
              <a:gd name="connsiteY38" fmla="*/ 924339 h 2634446"/>
              <a:gd name="connsiteX39" fmla="*/ 2198796 w 5506278"/>
              <a:gd name="connsiteY39" fmla="*/ 954156 h 2634446"/>
              <a:gd name="connsiteX40" fmla="*/ 2249240 w 5506278"/>
              <a:gd name="connsiteY40" fmla="*/ 974034 h 2634446"/>
              <a:gd name="connsiteX41" fmla="*/ 2278308 w 5506278"/>
              <a:gd name="connsiteY41" fmla="*/ 1021483 h 2634446"/>
              <a:gd name="connsiteX42" fmla="*/ 2313470 w 5506278"/>
              <a:gd name="connsiteY42" fmla="*/ 1022232 h 2634446"/>
              <a:gd name="connsiteX43" fmla="*/ 2360070 w 5506278"/>
              <a:gd name="connsiteY43" fmla="*/ 1042110 h 2634446"/>
              <a:gd name="connsiteX44" fmla="*/ 2435087 w 5506278"/>
              <a:gd name="connsiteY44" fmla="*/ 1083365 h 2634446"/>
              <a:gd name="connsiteX45" fmla="*/ 2484782 w 5506278"/>
              <a:gd name="connsiteY45" fmla="*/ 1133061 h 2634446"/>
              <a:gd name="connsiteX46" fmla="*/ 2504661 w 5506278"/>
              <a:gd name="connsiteY46" fmla="*/ 1152939 h 2634446"/>
              <a:gd name="connsiteX47" fmla="*/ 2534478 w 5506278"/>
              <a:gd name="connsiteY47" fmla="*/ 1162878 h 2634446"/>
              <a:gd name="connsiteX48" fmla="*/ 2584174 w 5506278"/>
              <a:gd name="connsiteY48" fmla="*/ 1202634 h 2634446"/>
              <a:gd name="connsiteX49" fmla="*/ 2604052 w 5506278"/>
              <a:gd name="connsiteY49" fmla="*/ 1222513 h 2634446"/>
              <a:gd name="connsiteX50" fmla="*/ 2663687 w 5506278"/>
              <a:gd name="connsiteY50" fmla="*/ 1242391 h 2634446"/>
              <a:gd name="connsiteX51" fmla="*/ 2693504 w 5506278"/>
              <a:gd name="connsiteY51" fmla="*/ 1252330 h 2634446"/>
              <a:gd name="connsiteX52" fmla="*/ 2743200 w 5506278"/>
              <a:gd name="connsiteY52" fmla="*/ 1282147 h 2634446"/>
              <a:gd name="connsiteX53" fmla="*/ 2763078 w 5506278"/>
              <a:gd name="connsiteY53" fmla="*/ 1302026 h 2634446"/>
              <a:gd name="connsiteX54" fmla="*/ 2792895 w 5506278"/>
              <a:gd name="connsiteY54" fmla="*/ 1321904 h 2634446"/>
              <a:gd name="connsiteX55" fmla="*/ 2832652 w 5506278"/>
              <a:gd name="connsiteY55" fmla="*/ 1361661 h 2634446"/>
              <a:gd name="connsiteX56" fmla="*/ 2862469 w 5506278"/>
              <a:gd name="connsiteY56" fmla="*/ 1371600 h 2634446"/>
              <a:gd name="connsiteX57" fmla="*/ 2912165 w 5506278"/>
              <a:gd name="connsiteY57" fmla="*/ 1401417 h 2634446"/>
              <a:gd name="connsiteX58" fmla="*/ 2981739 w 5506278"/>
              <a:gd name="connsiteY58" fmla="*/ 1431234 h 2634446"/>
              <a:gd name="connsiteX59" fmla="*/ 3051313 w 5506278"/>
              <a:gd name="connsiteY59" fmla="*/ 1470991 h 2634446"/>
              <a:gd name="connsiteX60" fmla="*/ 3091069 w 5506278"/>
              <a:gd name="connsiteY60" fmla="*/ 1490869 h 2634446"/>
              <a:gd name="connsiteX61" fmla="*/ 3120887 w 5506278"/>
              <a:gd name="connsiteY61" fmla="*/ 1510747 h 2634446"/>
              <a:gd name="connsiteX62" fmla="*/ 3150704 w 5506278"/>
              <a:gd name="connsiteY62" fmla="*/ 1520687 h 2634446"/>
              <a:gd name="connsiteX63" fmla="*/ 3190461 w 5506278"/>
              <a:gd name="connsiteY63" fmla="*/ 1540565 h 2634446"/>
              <a:gd name="connsiteX64" fmla="*/ 3230217 w 5506278"/>
              <a:gd name="connsiteY64" fmla="*/ 1590261 h 2634446"/>
              <a:gd name="connsiteX65" fmla="*/ 3309730 w 5506278"/>
              <a:gd name="connsiteY65" fmla="*/ 1610139 h 2634446"/>
              <a:gd name="connsiteX66" fmla="*/ 3359426 w 5506278"/>
              <a:gd name="connsiteY66" fmla="*/ 1639956 h 2634446"/>
              <a:gd name="connsiteX67" fmla="*/ 3438939 w 5506278"/>
              <a:gd name="connsiteY67" fmla="*/ 1669774 h 2634446"/>
              <a:gd name="connsiteX68" fmla="*/ 3488635 w 5506278"/>
              <a:gd name="connsiteY68" fmla="*/ 1709530 h 2634446"/>
              <a:gd name="connsiteX69" fmla="*/ 3528391 w 5506278"/>
              <a:gd name="connsiteY69" fmla="*/ 1729408 h 2634446"/>
              <a:gd name="connsiteX70" fmla="*/ 3558209 w 5506278"/>
              <a:gd name="connsiteY70" fmla="*/ 1749287 h 2634446"/>
              <a:gd name="connsiteX71" fmla="*/ 3597965 w 5506278"/>
              <a:gd name="connsiteY71" fmla="*/ 1759226 h 2634446"/>
              <a:gd name="connsiteX72" fmla="*/ 3637722 w 5506278"/>
              <a:gd name="connsiteY72" fmla="*/ 1779104 h 2634446"/>
              <a:gd name="connsiteX73" fmla="*/ 3687417 w 5506278"/>
              <a:gd name="connsiteY73" fmla="*/ 1798982 h 2634446"/>
              <a:gd name="connsiteX74" fmla="*/ 3717235 w 5506278"/>
              <a:gd name="connsiteY74" fmla="*/ 1818861 h 2634446"/>
              <a:gd name="connsiteX75" fmla="*/ 3756991 w 5506278"/>
              <a:gd name="connsiteY75" fmla="*/ 1828800 h 2634446"/>
              <a:gd name="connsiteX76" fmla="*/ 3816626 w 5506278"/>
              <a:gd name="connsiteY76" fmla="*/ 1858617 h 2634446"/>
              <a:gd name="connsiteX77" fmla="*/ 3846443 w 5506278"/>
              <a:gd name="connsiteY77" fmla="*/ 1878495 h 2634446"/>
              <a:gd name="connsiteX78" fmla="*/ 3935895 w 5506278"/>
              <a:gd name="connsiteY78" fmla="*/ 1908313 h 2634446"/>
              <a:gd name="connsiteX79" fmla="*/ 3965713 w 5506278"/>
              <a:gd name="connsiteY79" fmla="*/ 1918252 h 2634446"/>
              <a:gd name="connsiteX80" fmla="*/ 4005469 w 5506278"/>
              <a:gd name="connsiteY80" fmla="*/ 1938130 h 2634446"/>
              <a:gd name="connsiteX81" fmla="*/ 4035287 w 5506278"/>
              <a:gd name="connsiteY81" fmla="*/ 1958008 h 2634446"/>
              <a:gd name="connsiteX82" fmla="*/ 4104861 w 5506278"/>
              <a:gd name="connsiteY82" fmla="*/ 1977887 h 2634446"/>
              <a:gd name="connsiteX83" fmla="*/ 4144617 w 5506278"/>
              <a:gd name="connsiteY83" fmla="*/ 1997765 h 2634446"/>
              <a:gd name="connsiteX84" fmla="*/ 4204252 w 5506278"/>
              <a:gd name="connsiteY84" fmla="*/ 2017643 h 2634446"/>
              <a:gd name="connsiteX85" fmla="*/ 4263887 w 5506278"/>
              <a:gd name="connsiteY85" fmla="*/ 2047461 h 2634446"/>
              <a:gd name="connsiteX86" fmla="*/ 4293704 w 5506278"/>
              <a:gd name="connsiteY86" fmla="*/ 2077278 h 2634446"/>
              <a:gd name="connsiteX87" fmla="*/ 4363278 w 5506278"/>
              <a:gd name="connsiteY87" fmla="*/ 2107095 h 2634446"/>
              <a:gd name="connsiteX88" fmla="*/ 4383156 w 5506278"/>
              <a:gd name="connsiteY88" fmla="*/ 2126974 h 2634446"/>
              <a:gd name="connsiteX89" fmla="*/ 4422913 w 5506278"/>
              <a:gd name="connsiteY89" fmla="*/ 2136913 h 2634446"/>
              <a:gd name="connsiteX90" fmla="*/ 4452730 w 5506278"/>
              <a:gd name="connsiteY90" fmla="*/ 2146852 h 2634446"/>
              <a:gd name="connsiteX91" fmla="*/ 4472609 w 5506278"/>
              <a:gd name="connsiteY91" fmla="*/ 2166730 h 2634446"/>
              <a:gd name="connsiteX92" fmla="*/ 4512365 w 5506278"/>
              <a:gd name="connsiteY92" fmla="*/ 2176669 h 2634446"/>
              <a:gd name="connsiteX93" fmla="*/ 4542182 w 5506278"/>
              <a:gd name="connsiteY93" fmla="*/ 2186608 h 2634446"/>
              <a:gd name="connsiteX94" fmla="*/ 4591878 w 5506278"/>
              <a:gd name="connsiteY94" fmla="*/ 2226365 h 2634446"/>
              <a:gd name="connsiteX95" fmla="*/ 4621695 w 5506278"/>
              <a:gd name="connsiteY95" fmla="*/ 2256182 h 2634446"/>
              <a:gd name="connsiteX96" fmla="*/ 4681330 w 5506278"/>
              <a:gd name="connsiteY96" fmla="*/ 2276061 h 2634446"/>
              <a:gd name="connsiteX97" fmla="*/ 4711148 w 5506278"/>
              <a:gd name="connsiteY97" fmla="*/ 2295939 h 2634446"/>
              <a:gd name="connsiteX98" fmla="*/ 4780722 w 5506278"/>
              <a:gd name="connsiteY98" fmla="*/ 2315817 h 2634446"/>
              <a:gd name="connsiteX99" fmla="*/ 4800600 w 5506278"/>
              <a:gd name="connsiteY99" fmla="*/ 2345634 h 2634446"/>
              <a:gd name="connsiteX100" fmla="*/ 4830417 w 5506278"/>
              <a:gd name="connsiteY100" fmla="*/ 2355574 h 2634446"/>
              <a:gd name="connsiteX101" fmla="*/ 4929809 w 5506278"/>
              <a:gd name="connsiteY101" fmla="*/ 2385391 h 2634446"/>
              <a:gd name="connsiteX102" fmla="*/ 4969565 w 5506278"/>
              <a:gd name="connsiteY102" fmla="*/ 2395330 h 2634446"/>
              <a:gd name="connsiteX103" fmla="*/ 5029200 w 5506278"/>
              <a:gd name="connsiteY103" fmla="*/ 2415208 h 2634446"/>
              <a:gd name="connsiteX104" fmla="*/ 5049078 w 5506278"/>
              <a:gd name="connsiteY104" fmla="*/ 2435087 h 2634446"/>
              <a:gd name="connsiteX105" fmla="*/ 5088835 w 5506278"/>
              <a:gd name="connsiteY105" fmla="*/ 2445026 h 2634446"/>
              <a:gd name="connsiteX106" fmla="*/ 5118652 w 5506278"/>
              <a:gd name="connsiteY106" fmla="*/ 2454965 h 2634446"/>
              <a:gd name="connsiteX107" fmla="*/ 5148469 w 5506278"/>
              <a:gd name="connsiteY107" fmla="*/ 2474843 h 2634446"/>
              <a:gd name="connsiteX108" fmla="*/ 5198165 w 5506278"/>
              <a:gd name="connsiteY108" fmla="*/ 2494721 h 2634446"/>
              <a:gd name="connsiteX109" fmla="*/ 5237922 w 5506278"/>
              <a:gd name="connsiteY109" fmla="*/ 2514600 h 2634446"/>
              <a:gd name="connsiteX110" fmla="*/ 5267739 w 5506278"/>
              <a:gd name="connsiteY110" fmla="*/ 2524539 h 2634446"/>
              <a:gd name="connsiteX111" fmla="*/ 5327374 w 5506278"/>
              <a:gd name="connsiteY111" fmla="*/ 2564295 h 2634446"/>
              <a:gd name="connsiteX112" fmla="*/ 5387009 w 5506278"/>
              <a:gd name="connsiteY112" fmla="*/ 2584174 h 2634446"/>
              <a:gd name="connsiteX113" fmla="*/ 5456582 w 5506278"/>
              <a:gd name="connsiteY113" fmla="*/ 2623930 h 2634446"/>
              <a:gd name="connsiteX114" fmla="*/ 5486400 w 5506278"/>
              <a:gd name="connsiteY114" fmla="*/ 2633869 h 2634446"/>
              <a:gd name="connsiteX115" fmla="*/ 5506278 w 5506278"/>
              <a:gd name="connsiteY115" fmla="*/ 2633869 h 263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506278" h="2634446">
                <a:moveTo>
                  <a:pt x="0" y="0"/>
                </a:moveTo>
                <a:cubicBezTo>
                  <a:pt x="16565" y="6626"/>
                  <a:pt x="33737" y="11899"/>
                  <a:pt x="49695" y="19878"/>
                </a:cubicBezTo>
                <a:cubicBezTo>
                  <a:pt x="126763" y="58412"/>
                  <a:pt x="34386" y="24714"/>
                  <a:pt x="109330" y="49695"/>
                </a:cubicBezTo>
                <a:cubicBezTo>
                  <a:pt x="115956" y="56321"/>
                  <a:pt x="121173" y="64753"/>
                  <a:pt x="129209" y="69574"/>
                </a:cubicBezTo>
                <a:cubicBezTo>
                  <a:pt x="157864" y="86767"/>
                  <a:pt x="252681" y="88878"/>
                  <a:pt x="258417" y="89452"/>
                </a:cubicBezTo>
                <a:cubicBezTo>
                  <a:pt x="278295" y="96078"/>
                  <a:pt x="300618" y="97707"/>
                  <a:pt x="318052" y="109330"/>
                </a:cubicBezTo>
                <a:cubicBezTo>
                  <a:pt x="359235" y="136785"/>
                  <a:pt x="336280" y="126311"/>
                  <a:pt x="387626" y="139147"/>
                </a:cubicBezTo>
                <a:cubicBezTo>
                  <a:pt x="444925" y="177348"/>
                  <a:pt x="389652" y="144276"/>
                  <a:pt x="447261" y="168965"/>
                </a:cubicBezTo>
                <a:cubicBezTo>
                  <a:pt x="533234" y="205810"/>
                  <a:pt x="446906" y="175473"/>
                  <a:pt x="516835" y="198782"/>
                </a:cubicBezTo>
                <a:cubicBezTo>
                  <a:pt x="536713" y="212034"/>
                  <a:pt x="553804" y="230984"/>
                  <a:pt x="576469" y="238539"/>
                </a:cubicBezTo>
                <a:cubicBezTo>
                  <a:pt x="596347" y="245165"/>
                  <a:pt x="615436" y="254972"/>
                  <a:pt x="636104" y="258417"/>
                </a:cubicBezTo>
                <a:cubicBezTo>
                  <a:pt x="752965" y="277893"/>
                  <a:pt x="646532" y="258526"/>
                  <a:pt x="735495" y="278295"/>
                </a:cubicBezTo>
                <a:cubicBezTo>
                  <a:pt x="849024" y="303523"/>
                  <a:pt x="728018" y="273940"/>
                  <a:pt x="824948" y="298174"/>
                </a:cubicBezTo>
                <a:cubicBezTo>
                  <a:pt x="828261" y="308113"/>
                  <a:pt x="828342" y="319810"/>
                  <a:pt x="834887" y="327991"/>
                </a:cubicBezTo>
                <a:cubicBezTo>
                  <a:pt x="845084" y="340737"/>
                  <a:pt x="893648" y="361568"/>
                  <a:pt x="904461" y="367747"/>
                </a:cubicBezTo>
                <a:cubicBezTo>
                  <a:pt x="958413" y="398577"/>
                  <a:pt x="909424" y="379341"/>
                  <a:pt x="964095" y="397565"/>
                </a:cubicBezTo>
                <a:cubicBezTo>
                  <a:pt x="970721" y="404191"/>
                  <a:pt x="976177" y="412245"/>
                  <a:pt x="983974" y="417443"/>
                </a:cubicBezTo>
                <a:cubicBezTo>
                  <a:pt x="1020328" y="441679"/>
                  <a:pt x="1023758" y="435342"/>
                  <a:pt x="1063487" y="447261"/>
                </a:cubicBezTo>
                <a:cubicBezTo>
                  <a:pt x="1083557" y="453282"/>
                  <a:pt x="1104381" y="457768"/>
                  <a:pt x="1123122" y="467139"/>
                </a:cubicBezTo>
                <a:cubicBezTo>
                  <a:pt x="1136374" y="473765"/>
                  <a:pt x="1149005" y="481815"/>
                  <a:pt x="1162878" y="487017"/>
                </a:cubicBezTo>
                <a:cubicBezTo>
                  <a:pt x="1175668" y="491813"/>
                  <a:pt x="1189551" y="493031"/>
                  <a:pt x="1202635" y="496956"/>
                </a:cubicBezTo>
                <a:cubicBezTo>
                  <a:pt x="1222705" y="502977"/>
                  <a:pt x="1262269" y="516834"/>
                  <a:pt x="1262269" y="516834"/>
                </a:cubicBezTo>
                <a:cubicBezTo>
                  <a:pt x="1301097" y="555662"/>
                  <a:pt x="1260355" y="520847"/>
                  <a:pt x="1311965" y="546652"/>
                </a:cubicBezTo>
                <a:cubicBezTo>
                  <a:pt x="1322649" y="551994"/>
                  <a:pt x="1330866" y="561679"/>
                  <a:pt x="1341782" y="566530"/>
                </a:cubicBezTo>
                <a:cubicBezTo>
                  <a:pt x="1360930" y="575040"/>
                  <a:pt x="1401417" y="586408"/>
                  <a:pt x="1401417" y="586408"/>
                </a:cubicBezTo>
                <a:cubicBezTo>
                  <a:pt x="1469769" y="631976"/>
                  <a:pt x="1438387" y="618610"/>
                  <a:pt x="1490869" y="636104"/>
                </a:cubicBezTo>
                <a:cubicBezTo>
                  <a:pt x="1525564" y="670797"/>
                  <a:pt x="1501859" y="653020"/>
                  <a:pt x="1570382" y="675861"/>
                </a:cubicBezTo>
                <a:lnTo>
                  <a:pt x="1600200" y="685800"/>
                </a:lnTo>
                <a:cubicBezTo>
                  <a:pt x="1647452" y="717301"/>
                  <a:pt x="1618684" y="701900"/>
                  <a:pt x="1689652" y="725556"/>
                </a:cubicBezTo>
                <a:lnTo>
                  <a:pt x="1719469" y="735495"/>
                </a:lnTo>
                <a:lnTo>
                  <a:pt x="1749287" y="745434"/>
                </a:lnTo>
                <a:lnTo>
                  <a:pt x="1808922" y="785191"/>
                </a:lnTo>
                <a:cubicBezTo>
                  <a:pt x="1818861" y="791817"/>
                  <a:pt x="1827407" y="801292"/>
                  <a:pt x="1838739" y="805069"/>
                </a:cubicBezTo>
                <a:lnTo>
                  <a:pt x="1868556" y="815008"/>
                </a:lnTo>
                <a:cubicBezTo>
                  <a:pt x="1915809" y="846510"/>
                  <a:pt x="1887041" y="831109"/>
                  <a:pt x="1958009" y="854765"/>
                </a:cubicBezTo>
                <a:lnTo>
                  <a:pt x="1987826" y="864704"/>
                </a:lnTo>
                <a:cubicBezTo>
                  <a:pt x="1997765" y="868017"/>
                  <a:pt x="2008926" y="868832"/>
                  <a:pt x="2017643" y="874643"/>
                </a:cubicBezTo>
                <a:cubicBezTo>
                  <a:pt x="2027582" y="881269"/>
                  <a:pt x="2036481" y="889815"/>
                  <a:pt x="2047461" y="894521"/>
                </a:cubicBezTo>
                <a:cubicBezTo>
                  <a:pt x="2147331" y="937323"/>
                  <a:pt x="2121630" y="914400"/>
                  <a:pt x="2146852" y="924339"/>
                </a:cubicBezTo>
                <a:cubicBezTo>
                  <a:pt x="2172075" y="934278"/>
                  <a:pt x="2181731" y="945874"/>
                  <a:pt x="2198796" y="954156"/>
                </a:cubicBezTo>
                <a:cubicBezTo>
                  <a:pt x="2215861" y="962438"/>
                  <a:pt x="2235988" y="962813"/>
                  <a:pt x="2249240" y="974034"/>
                </a:cubicBezTo>
                <a:cubicBezTo>
                  <a:pt x="2262492" y="985255"/>
                  <a:pt x="2267603" y="1013450"/>
                  <a:pt x="2278308" y="1021483"/>
                </a:cubicBezTo>
                <a:cubicBezTo>
                  <a:pt x="2289013" y="1029516"/>
                  <a:pt x="2299843" y="1018794"/>
                  <a:pt x="2313470" y="1022232"/>
                </a:cubicBezTo>
                <a:cubicBezTo>
                  <a:pt x="2327097" y="1025670"/>
                  <a:pt x="2235781" y="1011039"/>
                  <a:pt x="2360070" y="1042110"/>
                </a:cubicBezTo>
                <a:cubicBezTo>
                  <a:pt x="2366696" y="1061988"/>
                  <a:pt x="2420271" y="1068548"/>
                  <a:pt x="2435087" y="1083365"/>
                </a:cubicBezTo>
                <a:lnTo>
                  <a:pt x="2484782" y="1133061"/>
                </a:lnTo>
                <a:cubicBezTo>
                  <a:pt x="2491408" y="1139687"/>
                  <a:pt x="2495771" y="1149976"/>
                  <a:pt x="2504661" y="1152939"/>
                </a:cubicBezTo>
                <a:lnTo>
                  <a:pt x="2534478" y="1162878"/>
                </a:lnTo>
                <a:cubicBezTo>
                  <a:pt x="2574070" y="1222266"/>
                  <a:pt x="2530830" y="1170627"/>
                  <a:pt x="2584174" y="1202634"/>
                </a:cubicBezTo>
                <a:cubicBezTo>
                  <a:pt x="2592209" y="1207455"/>
                  <a:pt x="2595671" y="1218322"/>
                  <a:pt x="2604052" y="1222513"/>
                </a:cubicBezTo>
                <a:cubicBezTo>
                  <a:pt x="2622793" y="1231884"/>
                  <a:pt x="2643809" y="1235765"/>
                  <a:pt x="2663687" y="1242391"/>
                </a:cubicBezTo>
                <a:cubicBezTo>
                  <a:pt x="2673626" y="1245704"/>
                  <a:pt x="2684520" y="1246940"/>
                  <a:pt x="2693504" y="1252330"/>
                </a:cubicBezTo>
                <a:cubicBezTo>
                  <a:pt x="2710069" y="1262269"/>
                  <a:pt x="2727480" y="1270918"/>
                  <a:pt x="2743200" y="1282147"/>
                </a:cubicBezTo>
                <a:cubicBezTo>
                  <a:pt x="2750825" y="1287594"/>
                  <a:pt x="2755761" y="1296172"/>
                  <a:pt x="2763078" y="1302026"/>
                </a:cubicBezTo>
                <a:cubicBezTo>
                  <a:pt x="2772406" y="1309488"/>
                  <a:pt x="2783826" y="1314130"/>
                  <a:pt x="2792895" y="1321904"/>
                </a:cubicBezTo>
                <a:cubicBezTo>
                  <a:pt x="2807125" y="1334101"/>
                  <a:pt x="2814872" y="1355734"/>
                  <a:pt x="2832652" y="1361661"/>
                </a:cubicBezTo>
                <a:lnTo>
                  <a:pt x="2862469" y="1371600"/>
                </a:lnTo>
                <a:cubicBezTo>
                  <a:pt x="2901298" y="1410427"/>
                  <a:pt x="2860554" y="1375612"/>
                  <a:pt x="2912165" y="1401417"/>
                </a:cubicBezTo>
                <a:cubicBezTo>
                  <a:pt x="2980803" y="1435736"/>
                  <a:pt x="2898997" y="1410549"/>
                  <a:pt x="2981739" y="1431234"/>
                </a:cubicBezTo>
                <a:cubicBezTo>
                  <a:pt x="3101902" y="1491318"/>
                  <a:pt x="2952954" y="1414787"/>
                  <a:pt x="3051313" y="1470991"/>
                </a:cubicBezTo>
                <a:cubicBezTo>
                  <a:pt x="3064177" y="1478342"/>
                  <a:pt x="3078205" y="1483518"/>
                  <a:pt x="3091069" y="1490869"/>
                </a:cubicBezTo>
                <a:cubicBezTo>
                  <a:pt x="3101441" y="1496796"/>
                  <a:pt x="3110203" y="1505405"/>
                  <a:pt x="3120887" y="1510747"/>
                </a:cubicBezTo>
                <a:cubicBezTo>
                  <a:pt x="3130258" y="1515432"/>
                  <a:pt x="3141074" y="1516560"/>
                  <a:pt x="3150704" y="1520687"/>
                </a:cubicBezTo>
                <a:cubicBezTo>
                  <a:pt x="3164322" y="1526524"/>
                  <a:pt x="3177209" y="1533939"/>
                  <a:pt x="3190461" y="1540565"/>
                </a:cubicBezTo>
                <a:cubicBezTo>
                  <a:pt x="3195841" y="1548636"/>
                  <a:pt x="3217344" y="1585112"/>
                  <a:pt x="3230217" y="1590261"/>
                </a:cubicBezTo>
                <a:cubicBezTo>
                  <a:pt x="3255583" y="1600408"/>
                  <a:pt x="3309730" y="1610139"/>
                  <a:pt x="3309730" y="1610139"/>
                </a:cubicBezTo>
                <a:cubicBezTo>
                  <a:pt x="3326295" y="1620078"/>
                  <a:pt x="3341773" y="1632110"/>
                  <a:pt x="3359426" y="1639956"/>
                </a:cubicBezTo>
                <a:cubicBezTo>
                  <a:pt x="3469485" y="1688871"/>
                  <a:pt x="3326299" y="1605408"/>
                  <a:pt x="3438939" y="1669774"/>
                </a:cubicBezTo>
                <a:cubicBezTo>
                  <a:pt x="3565319" y="1741992"/>
                  <a:pt x="3390674" y="1644224"/>
                  <a:pt x="3488635" y="1709530"/>
                </a:cubicBezTo>
                <a:cubicBezTo>
                  <a:pt x="3500963" y="1717748"/>
                  <a:pt x="3515527" y="1722057"/>
                  <a:pt x="3528391" y="1729408"/>
                </a:cubicBezTo>
                <a:cubicBezTo>
                  <a:pt x="3538763" y="1735335"/>
                  <a:pt x="3547229" y="1744581"/>
                  <a:pt x="3558209" y="1749287"/>
                </a:cubicBezTo>
                <a:cubicBezTo>
                  <a:pt x="3570764" y="1754668"/>
                  <a:pt x="3585175" y="1754430"/>
                  <a:pt x="3597965" y="1759226"/>
                </a:cubicBezTo>
                <a:cubicBezTo>
                  <a:pt x="3611838" y="1764428"/>
                  <a:pt x="3624183" y="1773087"/>
                  <a:pt x="3637722" y="1779104"/>
                </a:cubicBezTo>
                <a:cubicBezTo>
                  <a:pt x="3654025" y="1786350"/>
                  <a:pt x="3671460" y="1791003"/>
                  <a:pt x="3687417" y="1798982"/>
                </a:cubicBezTo>
                <a:cubicBezTo>
                  <a:pt x="3698101" y="1804324"/>
                  <a:pt x="3706255" y="1814155"/>
                  <a:pt x="3717235" y="1818861"/>
                </a:cubicBezTo>
                <a:cubicBezTo>
                  <a:pt x="3729790" y="1824242"/>
                  <a:pt x="3743739" y="1825487"/>
                  <a:pt x="3756991" y="1828800"/>
                </a:cubicBezTo>
                <a:cubicBezTo>
                  <a:pt x="3842451" y="1885772"/>
                  <a:pt x="3734322" y="1817465"/>
                  <a:pt x="3816626" y="1858617"/>
                </a:cubicBezTo>
                <a:cubicBezTo>
                  <a:pt x="3827310" y="1863959"/>
                  <a:pt x="3835527" y="1873644"/>
                  <a:pt x="3846443" y="1878495"/>
                </a:cubicBezTo>
                <a:cubicBezTo>
                  <a:pt x="3846448" y="1878497"/>
                  <a:pt x="3920983" y="1903342"/>
                  <a:pt x="3935895" y="1908313"/>
                </a:cubicBezTo>
                <a:cubicBezTo>
                  <a:pt x="3945834" y="1911626"/>
                  <a:pt x="3956342" y="1913567"/>
                  <a:pt x="3965713" y="1918252"/>
                </a:cubicBezTo>
                <a:cubicBezTo>
                  <a:pt x="3978965" y="1924878"/>
                  <a:pt x="3992605" y="1930779"/>
                  <a:pt x="4005469" y="1938130"/>
                </a:cubicBezTo>
                <a:cubicBezTo>
                  <a:pt x="4015841" y="1944057"/>
                  <a:pt x="4024603" y="1952666"/>
                  <a:pt x="4035287" y="1958008"/>
                </a:cubicBezTo>
                <a:cubicBezTo>
                  <a:pt x="4059312" y="1970020"/>
                  <a:pt x="4079390" y="1968335"/>
                  <a:pt x="4104861" y="1977887"/>
                </a:cubicBezTo>
                <a:cubicBezTo>
                  <a:pt x="4118734" y="1983089"/>
                  <a:pt x="4130860" y="1992262"/>
                  <a:pt x="4144617" y="1997765"/>
                </a:cubicBezTo>
                <a:cubicBezTo>
                  <a:pt x="4164072" y="2005547"/>
                  <a:pt x="4186818" y="2006020"/>
                  <a:pt x="4204252" y="2017643"/>
                </a:cubicBezTo>
                <a:cubicBezTo>
                  <a:pt x="4242786" y="2043333"/>
                  <a:pt x="4222737" y="2033743"/>
                  <a:pt x="4263887" y="2047461"/>
                </a:cubicBezTo>
                <a:cubicBezTo>
                  <a:pt x="4273826" y="2057400"/>
                  <a:pt x="4282266" y="2069108"/>
                  <a:pt x="4293704" y="2077278"/>
                </a:cubicBezTo>
                <a:cubicBezTo>
                  <a:pt x="4315196" y="2092629"/>
                  <a:pt x="4338946" y="2098984"/>
                  <a:pt x="4363278" y="2107095"/>
                </a:cubicBezTo>
                <a:cubicBezTo>
                  <a:pt x="4369904" y="2113721"/>
                  <a:pt x="4374775" y="2122783"/>
                  <a:pt x="4383156" y="2126974"/>
                </a:cubicBezTo>
                <a:cubicBezTo>
                  <a:pt x="4395374" y="2133083"/>
                  <a:pt x="4409778" y="2133160"/>
                  <a:pt x="4422913" y="2136913"/>
                </a:cubicBezTo>
                <a:cubicBezTo>
                  <a:pt x="4432987" y="2139791"/>
                  <a:pt x="4442791" y="2143539"/>
                  <a:pt x="4452730" y="2146852"/>
                </a:cubicBezTo>
                <a:cubicBezTo>
                  <a:pt x="4459356" y="2153478"/>
                  <a:pt x="4464227" y="2162539"/>
                  <a:pt x="4472609" y="2166730"/>
                </a:cubicBezTo>
                <a:cubicBezTo>
                  <a:pt x="4484827" y="2172839"/>
                  <a:pt x="4499231" y="2172916"/>
                  <a:pt x="4512365" y="2176669"/>
                </a:cubicBezTo>
                <a:cubicBezTo>
                  <a:pt x="4522439" y="2179547"/>
                  <a:pt x="4532243" y="2183295"/>
                  <a:pt x="4542182" y="2186608"/>
                </a:cubicBezTo>
                <a:cubicBezTo>
                  <a:pt x="4600016" y="2244442"/>
                  <a:pt x="4516650" y="2163675"/>
                  <a:pt x="4591878" y="2226365"/>
                </a:cubicBezTo>
                <a:cubicBezTo>
                  <a:pt x="4602676" y="2235363"/>
                  <a:pt x="4609408" y="2249356"/>
                  <a:pt x="4621695" y="2256182"/>
                </a:cubicBezTo>
                <a:cubicBezTo>
                  <a:pt x="4640012" y="2266358"/>
                  <a:pt x="4663895" y="2264438"/>
                  <a:pt x="4681330" y="2276061"/>
                </a:cubicBezTo>
                <a:cubicBezTo>
                  <a:pt x="4691269" y="2282687"/>
                  <a:pt x="4700464" y="2290597"/>
                  <a:pt x="4711148" y="2295939"/>
                </a:cubicBezTo>
                <a:cubicBezTo>
                  <a:pt x="4725408" y="2303069"/>
                  <a:pt x="4767983" y="2312632"/>
                  <a:pt x="4780722" y="2315817"/>
                </a:cubicBezTo>
                <a:cubicBezTo>
                  <a:pt x="4787348" y="2325756"/>
                  <a:pt x="4791272" y="2338172"/>
                  <a:pt x="4800600" y="2345634"/>
                </a:cubicBezTo>
                <a:cubicBezTo>
                  <a:pt x="4808781" y="2352179"/>
                  <a:pt x="4820787" y="2351447"/>
                  <a:pt x="4830417" y="2355574"/>
                </a:cubicBezTo>
                <a:cubicBezTo>
                  <a:pt x="4914211" y="2391486"/>
                  <a:pt x="4820180" y="2363465"/>
                  <a:pt x="4929809" y="2385391"/>
                </a:cubicBezTo>
                <a:cubicBezTo>
                  <a:pt x="4943204" y="2388070"/>
                  <a:pt x="4956481" y="2391405"/>
                  <a:pt x="4969565" y="2395330"/>
                </a:cubicBezTo>
                <a:cubicBezTo>
                  <a:pt x="4989635" y="2401351"/>
                  <a:pt x="5029200" y="2415208"/>
                  <a:pt x="5029200" y="2415208"/>
                </a:cubicBezTo>
                <a:cubicBezTo>
                  <a:pt x="5035826" y="2421834"/>
                  <a:pt x="5040697" y="2430896"/>
                  <a:pt x="5049078" y="2435087"/>
                </a:cubicBezTo>
                <a:cubicBezTo>
                  <a:pt x="5061296" y="2441196"/>
                  <a:pt x="5075700" y="2441273"/>
                  <a:pt x="5088835" y="2445026"/>
                </a:cubicBezTo>
                <a:cubicBezTo>
                  <a:pt x="5098909" y="2447904"/>
                  <a:pt x="5109281" y="2450280"/>
                  <a:pt x="5118652" y="2454965"/>
                </a:cubicBezTo>
                <a:cubicBezTo>
                  <a:pt x="5129336" y="2460307"/>
                  <a:pt x="5137785" y="2469501"/>
                  <a:pt x="5148469" y="2474843"/>
                </a:cubicBezTo>
                <a:cubicBezTo>
                  <a:pt x="5164427" y="2482822"/>
                  <a:pt x="5181861" y="2487475"/>
                  <a:pt x="5198165" y="2494721"/>
                </a:cubicBezTo>
                <a:cubicBezTo>
                  <a:pt x="5211705" y="2500739"/>
                  <a:pt x="5224303" y="2508763"/>
                  <a:pt x="5237922" y="2514600"/>
                </a:cubicBezTo>
                <a:cubicBezTo>
                  <a:pt x="5247552" y="2518727"/>
                  <a:pt x="5258581" y="2519451"/>
                  <a:pt x="5267739" y="2524539"/>
                </a:cubicBezTo>
                <a:cubicBezTo>
                  <a:pt x="5288623" y="2536141"/>
                  <a:pt x="5304709" y="2556740"/>
                  <a:pt x="5327374" y="2564295"/>
                </a:cubicBezTo>
                <a:cubicBezTo>
                  <a:pt x="5347252" y="2570921"/>
                  <a:pt x="5369574" y="2572551"/>
                  <a:pt x="5387009" y="2584174"/>
                </a:cubicBezTo>
                <a:cubicBezTo>
                  <a:pt x="5416953" y="2604137"/>
                  <a:pt x="5421275" y="2608799"/>
                  <a:pt x="5456582" y="2623930"/>
                </a:cubicBezTo>
                <a:cubicBezTo>
                  <a:pt x="5466212" y="2628057"/>
                  <a:pt x="5476127" y="2631814"/>
                  <a:pt x="5486400" y="2633869"/>
                </a:cubicBezTo>
                <a:cubicBezTo>
                  <a:pt x="5492897" y="2635168"/>
                  <a:pt x="5499652" y="2633869"/>
                  <a:pt x="5506278" y="2633869"/>
                </a:cubicBezTo>
              </a:path>
            </a:pathLst>
          </a:custGeom>
          <a:noFill/>
          <a:ln>
            <a:solidFill>
              <a:schemeClr val="tx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6B6A0F-7136-436C-9B87-79D2767E4175}"/>
              </a:ext>
            </a:extLst>
          </p:cNvPr>
          <p:cNvSpPr/>
          <p:nvPr/>
        </p:nvSpPr>
        <p:spPr>
          <a:xfrm>
            <a:off x="6247015" y="3038302"/>
            <a:ext cx="5569527" cy="2842953"/>
          </a:xfrm>
          <a:custGeom>
            <a:avLst/>
            <a:gdLst>
              <a:gd name="connsiteX0" fmla="*/ 0 w 5569527"/>
              <a:gd name="connsiteY0" fmla="*/ 0 h 2842953"/>
              <a:gd name="connsiteX1" fmla="*/ 33250 w 5569527"/>
              <a:gd name="connsiteY1" fmla="*/ 8313 h 2842953"/>
              <a:gd name="connsiteX2" fmla="*/ 58189 w 5569527"/>
              <a:gd name="connsiteY2" fmla="*/ 24938 h 2842953"/>
              <a:gd name="connsiteX3" fmla="*/ 87283 w 5569527"/>
              <a:gd name="connsiteY3" fmla="*/ 54033 h 2842953"/>
              <a:gd name="connsiteX4" fmla="*/ 99752 w 5569527"/>
              <a:gd name="connsiteY4" fmla="*/ 62345 h 2842953"/>
              <a:gd name="connsiteX5" fmla="*/ 112221 w 5569527"/>
              <a:gd name="connsiteY5" fmla="*/ 70658 h 2842953"/>
              <a:gd name="connsiteX6" fmla="*/ 137160 w 5569527"/>
              <a:gd name="connsiteY6" fmla="*/ 87283 h 2842953"/>
              <a:gd name="connsiteX7" fmla="*/ 149629 w 5569527"/>
              <a:gd name="connsiteY7" fmla="*/ 95596 h 2842953"/>
              <a:gd name="connsiteX8" fmla="*/ 187036 w 5569527"/>
              <a:gd name="connsiteY8" fmla="*/ 103909 h 2842953"/>
              <a:gd name="connsiteX9" fmla="*/ 211974 w 5569527"/>
              <a:gd name="connsiteY9" fmla="*/ 112222 h 2842953"/>
              <a:gd name="connsiteX10" fmla="*/ 290945 w 5569527"/>
              <a:gd name="connsiteY10" fmla="*/ 108065 h 2842953"/>
              <a:gd name="connsiteX11" fmla="*/ 311727 w 5569527"/>
              <a:gd name="connsiteY11" fmla="*/ 103909 h 2842953"/>
              <a:gd name="connsiteX12" fmla="*/ 336665 w 5569527"/>
              <a:gd name="connsiteY12" fmla="*/ 95596 h 2842953"/>
              <a:gd name="connsiteX13" fmla="*/ 374072 w 5569527"/>
              <a:gd name="connsiteY13" fmla="*/ 112222 h 2842953"/>
              <a:gd name="connsiteX14" fmla="*/ 390698 w 5569527"/>
              <a:gd name="connsiteY14" fmla="*/ 133003 h 2842953"/>
              <a:gd name="connsiteX15" fmla="*/ 399010 w 5569527"/>
              <a:gd name="connsiteY15" fmla="*/ 157942 h 2842953"/>
              <a:gd name="connsiteX16" fmla="*/ 407323 w 5569527"/>
              <a:gd name="connsiteY16" fmla="*/ 170411 h 2842953"/>
              <a:gd name="connsiteX17" fmla="*/ 415636 w 5569527"/>
              <a:gd name="connsiteY17" fmla="*/ 195349 h 2842953"/>
              <a:gd name="connsiteX18" fmla="*/ 419792 w 5569527"/>
              <a:gd name="connsiteY18" fmla="*/ 207818 h 2842953"/>
              <a:gd name="connsiteX19" fmla="*/ 428105 w 5569527"/>
              <a:gd name="connsiteY19" fmla="*/ 220287 h 2842953"/>
              <a:gd name="connsiteX20" fmla="*/ 453043 w 5569527"/>
              <a:gd name="connsiteY20" fmla="*/ 236913 h 2842953"/>
              <a:gd name="connsiteX21" fmla="*/ 486294 w 5569527"/>
              <a:gd name="connsiteY21" fmla="*/ 257694 h 2842953"/>
              <a:gd name="connsiteX22" fmla="*/ 498763 w 5569527"/>
              <a:gd name="connsiteY22" fmla="*/ 261851 h 2842953"/>
              <a:gd name="connsiteX23" fmla="*/ 523701 w 5569527"/>
              <a:gd name="connsiteY23" fmla="*/ 253538 h 2842953"/>
              <a:gd name="connsiteX24" fmla="*/ 548640 w 5569527"/>
              <a:gd name="connsiteY24" fmla="*/ 241069 h 2842953"/>
              <a:gd name="connsiteX25" fmla="*/ 598516 w 5569527"/>
              <a:gd name="connsiteY25" fmla="*/ 216131 h 2842953"/>
              <a:gd name="connsiteX26" fmla="*/ 610985 w 5569527"/>
              <a:gd name="connsiteY26" fmla="*/ 211974 h 2842953"/>
              <a:gd name="connsiteX27" fmla="*/ 627610 w 5569527"/>
              <a:gd name="connsiteY27" fmla="*/ 216131 h 2842953"/>
              <a:gd name="connsiteX28" fmla="*/ 652549 w 5569527"/>
              <a:gd name="connsiteY28" fmla="*/ 220287 h 2842953"/>
              <a:gd name="connsiteX29" fmla="*/ 677487 w 5569527"/>
              <a:gd name="connsiteY29" fmla="*/ 228600 h 2842953"/>
              <a:gd name="connsiteX30" fmla="*/ 694112 w 5569527"/>
              <a:gd name="connsiteY30" fmla="*/ 236913 h 2842953"/>
              <a:gd name="connsiteX31" fmla="*/ 719050 w 5569527"/>
              <a:gd name="connsiteY31" fmla="*/ 241069 h 2842953"/>
              <a:gd name="connsiteX32" fmla="*/ 739832 w 5569527"/>
              <a:gd name="connsiteY32" fmla="*/ 245225 h 2842953"/>
              <a:gd name="connsiteX33" fmla="*/ 764770 w 5569527"/>
              <a:gd name="connsiteY33" fmla="*/ 253538 h 2842953"/>
              <a:gd name="connsiteX34" fmla="*/ 781396 w 5569527"/>
              <a:gd name="connsiteY34" fmla="*/ 257694 h 2842953"/>
              <a:gd name="connsiteX35" fmla="*/ 806334 w 5569527"/>
              <a:gd name="connsiteY35" fmla="*/ 266007 h 2842953"/>
              <a:gd name="connsiteX36" fmla="*/ 827116 w 5569527"/>
              <a:gd name="connsiteY36" fmla="*/ 270163 h 2842953"/>
              <a:gd name="connsiteX37" fmla="*/ 852054 w 5569527"/>
              <a:gd name="connsiteY37" fmla="*/ 278476 h 2842953"/>
              <a:gd name="connsiteX38" fmla="*/ 876992 w 5569527"/>
              <a:gd name="connsiteY38" fmla="*/ 286789 h 2842953"/>
              <a:gd name="connsiteX39" fmla="*/ 893618 w 5569527"/>
              <a:gd name="connsiteY39" fmla="*/ 290945 h 2842953"/>
              <a:gd name="connsiteX40" fmla="*/ 914400 w 5569527"/>
              <a:gd name="connsiteY40" fmla="*/ 295102 h 2842953"/>
              <a:gd name="connsiteX41" fmla="*/ 939338 w 5569527"/>
              <a:gd name="connsiteY41" fmla="*/ 303414 h 2842953"/>
              <a:gd name="connsiteX42" fmla="*/ 964276 w 5569527"/>
              <a:gd name="connsiteY42" fmla="*/ 320040 h 2842953"/>
              <a:gd name="connsiteX43" fmla="*/ 976745 w 5569527"/>
              <a:gd name="connsiteY43" fmla="*/ 328353 h 2842953"/>
              <a:gd name="connsiteX44" fmla="*/ 1001683 w 5569527"/>
              <a:gd name="connsiteY44" fmla="*/ 336665 h 2842953"/>
              <a:gd name="connsiteX45" fmla="*/ 1026621 w 5569527"/>
              <a:gd name="connsiteY45" fmla="*/ 349134 h 2842953"/>
              <a:gd name="connsiteX46" fmla="*/ 1039090 w 5569527"/>
              <a:gd name="connsiteY46" fmla="*/ 357447 h 2842953"/>
              <a:gd name="connsiteX47" fmla="*/ 1064029 w 5569527"/>
              <a:gd name="connsiteY47" fmla="*/ 394854 h 2842953"/>
              <a:gd name="connsiteX48" fmla="*/ 1072341 w 5569527"/>
              <a:gd name="connsiteY48" fmla="*/ 407323 h 2842953"/>
              <a:gd name="connsiteX49" fmla="*/ 1080654 w 5569527"/>
              <a:gd name="connsiteY49" fmla="*/ 419793 h 2842953"/>
              <a:gd name="connsiteX50" fmla="*/ 1097280 w 5569527"/>
              <a:gd name="connsiteY50" fmla="*/ 457200 h 2842953"/>
              <a:gd name="connsiteX51" fmla="*/ 1105592 w 5569527"/>
              <a:gd name="connsiteY51" fmla="*/ 482138 h 2842953"/>
              <a:gd name="connsiteX52" fmla="*/ 1109749 w 5569527"/>
              <a:gd name="connsiteY52" fmla="*/ 494607 h 2842953"/>
              <a:gd name="connsiteX53" fmla="*/ 1113905 w 5569527"/>
              <a:gd name="connsiteY53" fmla="*/ 511233 h 2842953"/>
              <a:gd name="connsiteX54" fmla="*/ 1118061 w 5569527"/>
              <a:gd name="connsiteY54" fmla="*/ 532014 h 2842953"/>
              <a:gd name="connsiteX55" fmla="*/ 1126374 w 5569527"/>
              <a:gd name="connsiteY55" fmla="*/ 556953 h 2842953"/>
              <a:gd name="connsiteX56" fmla="*/ 1134687 w 5569527"/>
              <a:gd name="connsiteY56" fmla="*/ 581891 h 2842953"/>
              <a:gd name="connsiteX57" fmla="*/ 1138843 w 5569527"/>
              <a:gd name="connsiteY57" fmla="*/ 594360 h 2842953"/>
              <a:gd name="connsiteX58" fmla="*/ 1147156 w 5569527"/>
              <a:gd name="connsiteY58" fmla="*/ 606829 h 2842953"/>
              <a:gd name="connsiteX59" fmla="*/ 1151312 w 5569527"/>
              <a:gd name="connsiteY59" fmla="*/ 619298 h 2842953"/>
              <a:gd name="connsiteX60" fmla="*/ 1184563 w 5569527"/>
              <a:gd name="connsiteY60" fmla="*/ 656705 h 2842953"/>
              <a:gd name="connsiteX61" fmla="*/ 1197032 w 5569527"/>
              <a:gd name="connsiteY61" fmla="*/ 665018 h 2842953"/>
              <a:gd name="connsiteX62" fmla="*/ 1221970 w 5569527"/>
              <a:gd name="connsiteY62" fmla="*/ 681643 h 2842953"/>
              <a:gd name="connsiteX63" fmla="*/ 1234440 w 5569527"/>
              <a:gd name="connsiteY63" fmla="*/ 694113 h 2842953"/>
              <a:gd name="connsiteX64" fmla="*/ 1255221 w 5569527"/>
              <a:gd name="connsiteY64" fmla="*/ 698269 h 2842953"/>
              <a:gd name="connsiteX65" fmla="*/ 1330036 w 5569527"/>
              <a:gd name="connsiteY65" fmla="*/ 706582 h 2842953"/>
              <a:gd name="connsiteX66" fmla="*/ 1359130 w 5569527"/>
              <a:gd name="connsiteY66" fmla="*/ 739833 h 2842953"/>
              <a:gd name="connsiteX67" fmla="*/ 1367443 w 5569527"/>
              <a:gd name="connsiteY67" fmla="*/ 752302 h 2842953"/>
              <a:gd name="connsiteX68" fmla="*/ 1379912 w 5569527"/>
              <a:gd name="connsiteY68" fmla="*/ 760614 h 2842953"/>
              <a:gd name="connsiteX69" fmla="*/ 1392381 w 5569527"/>
              <a:gd name="connsiteY69" fmla="*/ 785553 h 2842953"/>
              <a:gd name="connsiteX70" fmla="*/ 1404850 w 5569527"/>
              <a:gd name="connsiteY70" fmla="*/ 793865 h 2842953"/>
              <a:gd name="connsiteX71" fmla="*/ 1425632 w 5569527"/>
              <a:gd name="connsiteY71" fmla="*/ 818803 h 2842953"/>
              <a:gd name="connsiteX72" fmla="*/ 1442258 w 5569527"/>
              <a:gd name="connsiteY72" fmla="*/ 843742 h 2842953"/>
              <a:gd name="connsiteX73" fmla="*/ 1450570 w 5569527"/>
              <a:gd name="connsiteY73" fmla="*/ 868680 h 2842953"/>
              <a:gd name="connsiteX74" fmla="*/ 1458883 w 5569527"/>
              <a:gd name="connsiteY74" fmla="*/ 881149 h 2842953"/>
              <a:gd name="connsiteX75" fmla="*/ 1463040 w 5569527"/>
              <a:gd name="connsiteY75" fmla="*/ 893618 h 2842953"/>
              <a:gd name="connsiteX76" fmla="*/ 1475509 w 5569527"/>
              <a:gd name="connsiteY76" fmla="*/ 901931 h 2842953"/>
              <a:gd name="connsiteX77" fmla="*/ 1500447 w 5569527"/>
              <a:gd name="connsiteY77" fmla="*/ 910243 h 2842953"/>
              <a:gd name="connsiteX78" fmla="*/ 1533698 w 5569527"/>
              <a:gd name="connsiteY78" fmla="*/ 901931 h 2842953"/>
              <a:gd name="connsiteX79" fmla="*/ 1558636 w 5569527"/>
              <a:gd name="connsiteY79" fmla="*/ 893618 h 2842953"/>
              <a:gd name="connsiteX80" fmla="*/ 1571105 w 5569527"/>
              <a:gd name="connsiteY80" fmla="*/ 889462 h 2842953"/>
              <a:gd name="connsiteX81" fmla="*/ 1583574 w 5569527"/>
              <a:gd name="connsiteY81" fmla="*/ 885305 h 2842953"/>
              <a:gd name="connsiteX82" fmla="*/ 1600200 w 5569527"/>
              <a:gd name="connsiteY82" fmla="*/ 881149 h 2842953"/>
              <a:gd name="connsiteX83" fmla="*/ 1654232 w 5569527"/>
              <a:gd name="connsiteY83" fmla="*/ 893618 h 2842953"/>
              <a:gd name="connsiteX84" fmla="*/ 1679170 w 5569527"/>
              <a:gd name="connsiteY84" fmla="*/ 901931 h 2842953"/>
              <a:gd name="connsiteX85" fmla="*/ 1691640 w 5569527"/>
              <a:gd name="connsiteY85" fmla="*/ 906087 h 2842953"/>
              <a:gd name="connsiteX86" fmla="*/ 1766454 w 5569527"/>
              <a:gd name="connsiteY86" fmla="*/ 910243 h 2842953"/>
              <a:gd name="connsiteX87" fmla="*/ 1816330 w 5569527"/>
              <a:gd name="connsiteY87" fmla="*/ 918556 h 2842953"/>
              <a:gd name="connsiteX88" fmla="*/ 1828800 w 5569527"/>
              <a:gd name="connsiteY88" fmla="*/ 922713 h 2842953"/>
              <a:gd name="connsiteX89" fmla="*/ 1878676 w 5569527"/>
              <a:gd name="connsiteY89" fmla="*/ 931025 h 2842953"/>
              <a:gd name="connsiteX90" fmla="*/ 1891145 w 5569527"/>
              <a:gd name="connsiteY90" fmla="*/ 935182 h 2842953"/>
              <a:gd name="connsiteX91" fmla="*/ 2040774 w 5569527"/>
              <a:gd name="connsiteY91" fmla="*/ 935182 h 2842953"/>
              <a:gd name="connsiteX92" fmla="*/ 2074025 w 5569527"/>
              <a:gd name="connsiteY92" fmla="*/ 939338 h 2842953"/>
              <a:gd name="connsiteX93" fmla="*/ 2086494 w 5569527"/>
              <a:gd name="connsiteY93" fmla="*/ 943494 h 2842953"/>
              <a:gd name="connsiteX94" fmla="*/ 2090650 w 5569527"/>
              <a:gd name="connsiteY94" fmla="*/ 955963 h 2842953"/>
              <a:gd name="connsiteX95" fmla="*/ 2107276 w 5569527"/>
              <a:gd name="connsiteY95" fmla="*/ 980902 h 2842953"/>
              <a:gd name="connsiteX96" fmla="*/ 2111432 w 5569527"/>
              <a:gd name="connsiteY96" fmla="*/ 993371 h 2842953"/>
              <a:gd name="connsiteX97" fmla="*/ 2107276 w 5569527"/>
              <a:gd name="connsiteY97" fmla="*/ 1009996 h 2842953"/>
              <a:gd name="connsiteX98" fmla="*/ 2098963 w 5569527"/>
              <a:gd name="connsiteY98" fmla="*/ 1034934 h 2842953"/>
              <a:gd name="connsiteX99" fmla="*/ 2094807 w 5569527"/>
              <a:gd name="connsiteY99" fmla="*/ 1047403 h 2842953"/>
              <a:gd name="connsiteX100" fmla="*/ 2086494 w 5569527"/>
              <a:gd name="connsiteY100" fmla="*/ 1059873 h 2842953"/>
              <a:gd name="connsiteX101" fmla="*/ 2086494 w 5569527"/>
              <a:gd name="connsiteY101" fmla="*/ 1113905 h 2842953"/>
              <a:gd name="connsiteX102" fmla="*/ 2090650 w 5569527"/>
              <a:gd name="connsiteY102" fmla="*/ 1134687 h 2842953"/>
              <a:gd name="connsiteX103" fmla="*/ 2107276 w 5569527"/>
              <a:gd name="connsiteY103" fmla="*/ 1159625 h 2842953"/>
              <a:gd name="connsiteX104" fmla="*/ 2107276 w 5569527"/>
              <a:gd name="connsiteY104" fmla="*/ 1213658 h 2842953"/>
              <a:gd name="connsiteX105" fmla="*/ 2098963 w 5569527"/>
              <a:gd name="connsiteY105" fmla="*/ 1238596 h 2842953"/>
              <a:gd name="connsiteX106" fmla="*/ 2094807 w 5569527"/>
              <a:gd name="connsiteY106" fmla="*/ 1251065 h 2842953"/>
              <a:gd name="connsiteX107" fmla="*/ 2098963 w 5569527"/>
              <a:gd name="connsiteY107" fmla="*/ 1305098 h 2842953"/>
              <a:gd name="connsiteX108" fmla="*/ 2103120 w 5569527"/>
              <a:gd name="connsiteY108" fmla="*/ 1321723 h 2842953"/>
              <a:gd name="connsiteX109" fmla="*/ 2128058 w 5569527"/>
              <a:gd name="connsiteY109" fmla="*/ 1338349 h 2842953"/>
              <a:gd name="connsiteX110" fmla="*/ 2152996 w 5569527"/>
              <a:gd name="connsiteY110" fmla="*/ 1346662 h 2842953"/>
              <a:gd name="connsiteX111" fmla="*/ 2177934 w 5569527"/>
              <a:gd name="connsiteY111" fmla="*/ 1334193 h 2842953"/>
              <a:gd name="connsiteX112" fmla="*/ 2182090 w 5569527"/>
              <a:gd name="connsiteY112" fmla="*/ 1321723 h 2842953"/>
              <a:gd name="connsiteX113" fmla="*/ 2190403 w 5569527"/>
              <a:gd name="connsiteY113" fmla="*/ 1309254 h 2842953"/>
              <a:gd name="connsiteX114" fmla="*/ 2194560 w 5569527"/>
              <a:gd name="connsiteY114" fmla="*/ 1296785 h 2842953"/>
              <a:gd name="connsiteX115" fmla="*/ 2202872 w 5569527"/>
              <a:gd name="connsiteY115" fmla="*/ 1284316 h 2842953"/>
              <a:gd name="connsiteX116" fmla="*/ 2211185 w 5569527"/>
              <a:gd name="connsiteY116" fmla="*/ 1259378 h 2842953"/>
              <a:gd name="connsiteX117" fmla="*/ 2215341 w 5569527"/>
              <a:gd name="connsiteY117" fmla="*/ 1246909 h 2842953"/>
              <a:gd name="connsiteX118" fmla="*/ 2223654 w 5569527"/>
              <a:gd name="connsiteY118" fmla="*/ 1234440 h 2842953"/>
              <a:gd name="connsiteX119" fmla="*/ 2227810 w 5569527"/>
              <a:gd name="connsiteY119" fmla="*/ 1221971 h 2842953"/>
              <a:gd name="connsiteX120" fmla="*/ 2236123 w 5569527"/>
              <a:gd name="connsiteY120" fmla="*/ 1209502 h 2842953"/>
              <a:gd name="connsiteX121" fmla="*/ 2240280 w 5569527"/>
              <a:gd name="connsiteY121" fmla="*/ 1192876 h 2842953"/>
              <a:gd name="connsiteX122" fmla="*/ 2244436 w 5569527"/>
              <a:gd name="connsiteY122" fmla="*/ 1180407 h 2842953"/>
              <a:gd name="connsiteX123" fmla="*/ 2248592 w 5569527"/>
              <a:gd name="connsiteY123" fmla="*/ 1159625 h 2842953"/>
              <a:gd name="connsiteX124" fmla="*/ 2256905 w 5569527"/>
              <a:gd name="connsiteY124" fmla="*/ 1134687 h 2842953"/>
              <a:gd name="connsiteX125" fmla="*/ 2261061 w 5569527"/>
              <a:gd name="connsiteY125" fmla="*/ 1122218 h 2842953"/>
              <a:gd name="connsiteX126" fmla="*/ 2265218 w 5569527"/>
              <a:gd name="connsiteY126" fmla="*/ 1109749 h 2842953"/>
              <a:gd name="connsiteX127" fmla="*/ 2290156 w 5569527"/>
              <a:gd name="connsiteY127" fmla="*/ 1101436 h 2842953"/>
              <a:gd name="connsiteX128" fmla="*/ 2323407 w 5569527"/>
              <a:gd name="connsiteY128" fmla="*/ 1109749 h 2842953"/>
              <a:gd name="connsiteX129" fmla="*/ 2335876 w 5569527"/>
              <a:gd name="connsiteY129" fmla="*/ 1118062 h 2842953"/>
              <a:gd name="connsiteX130" fmla="*/ 2344189 w 5569527"/>
              <a:gd name="connsiteY130" fmla="*/ 1130531 h 2842953"/>
              <a:gd name="connsiteX131" fmla="*/ 2369127 w 5569527"/>
              <a:gd name="connsiteY131" fmla="*/ 1138843 h 2842953"/>
              <a:gd name="connsiteX132" fmla="*/ 2381596 w 5569527"/>
              <a:gd name="connsiteY132" fmla="*/ 1143000 h 2842953"/>
              <a:gd name="connsiteX133" fmla="*/ 2394065 w 5569527"/>
              <a:gd name="connsiteY133" fmla="*/ 1151313 h 2842953"/>
              <a:gd name="connsiteX134" fmla="*/ 2427316 w 5569527"/>
              <a:gd name="connsiteY134" fmla="*/ 1251065 h 2842953"/>
              <a:gd name="connsiteX135" fmla="*/ 2448098 w 5569527"/>
              <a:gd name="connsiteY135" fmla="*/ 1288473 h 2842953"/>
              <a:gd name="connsiteX136" fmla="*/ 2460567 w 5569527"/>
              <a:gd name="connsiteY136" fmla="*/ 1292629 h 2842953"/>
              <a:gd name="connsiteX137" fmla="*/ 2481349 w 5569527"/>
              <a:gd name="connsiteY137" fmla="*/ 1309254 h 2842953"/>
              <a:gd name="connsiteX138" fmla="*/ 2506287 w 5569527"/>
              <a:gd name="connsiteY138" fmla="*/ 1330036 h 2842953"/>
              <a:gd name="connsiteX139" fmla="*/ 2531225 w 5569527"/>
              <a:gd name="connsiteY139" fmla="*/ 1338349 h 2842953"/>
              <a:gd name="connsiteX140" fmla="*/ 2556163 w 5569527"/>
              <a:gd name="connsiteY140" fmla="*/ 1354974 h 2842953"/>
              <a:gd name="connsiteX141" fmla="*/ 2581101 w 5569527"/>
              <a:gd name="connsiteY141" fmla="*/ 1363287 h 2842953"/>
              <a:gd name="connsiteX142" fmla="*/ 2606040 w 5569527"/>
              <a:gd name="connsiteY142" fmla="*/ 1379913 h 2842953"/>
              <a:gd name="connsiteX143" fmla="*/ 2622665 w 5569527"/>
              <a:gd name="connsiteY143" fmla="*/ 1396538 h 2842953"/>
              <a:gd name="connsiteX144" fmla="*/ 2643447 w 5569527"/>
              <a:gd name="connsiteY144" fmla="*/ 1413163 h 2842953"/>
              <a:gd name="connsiteX145" fmla="*/ 2655916 w 5569527"/>
              <a:gd name="connsiteY145" fmla="*/ 1425633 h 2842953"/>
              <a:gd name="connsiteX146" fmla="*/ 2664229 w 5569527"/>
              <a:gd name="connsiteY146" fmla="*/ 1438102 h 2842953"/>
              <a:gd name="connsiteX147" fmla="*/ 2676698 w 5569527"/>
              <a:gd name="connsiteY147" fmla="*/ 1442258 h 2842953"/>
              <a:gd name="connsiteX148" fmla="*/ 2693323 w 5569527"/>
              <a:gd name="connsiteY148" fmla="*/ 1458883 h 2842953"/>
              <a:gd name="connsiteX149" fmla="*/ 2701636 w 5569527"/>
              <a:gd name="connsiteY149" fmla="*/ 1475509 h 2842953"/>
              <a:gd name="connsiteX150" fmla="*/ 2714105 w 5569527"/>
              <a:gd name="connsiteY150" fmla="*/ 1512916 h 2842953"/>
              <a:gd name="connsiteX151" fmla="*/ 2718261 w 5569527"/>
              <a:gd name="connsiteY151" fmla="*/ 1525385 h 2842953"/>
              <a:gd name="connsiteX152" fmla="*/ 2726574 w 5569527"/>
              <a:gd name="connsiteY152" fmla="*/ 1537854 h 2842953"/>
              <a:gd name="connsiteX153" fmla="*/ 2739043 w 5569527"/>
              <a:gd name="connsiteY153" fmla="*/ 1575262 h 2842953"/>
              <a:gd name="connsiteX154" fmla="*/ 2743200 w 5569527"/>
              <a:gd name="connsiteY154" fmla="*/ 1587731 h 2842953"/>
              <a:gd name="connsiteX155" fmla="*/ 2768138 w 5569527"/>
              <a:gd name="connsiteY155" fmla="*/ 1604356 h 2842953"/>
              <a:gd name="connsiteX156" fmla="*/ 2793076 w 5569527"/>
              <a:gd name="connsiteY156" fmla="*/ 1612669 h 2842953"/>
              <a:gd name="connsiteX157" fmla="*/ 2805545 w 5569527"/>
              <a:gd name="connsiteY157" fmla="*/ 1616825 h 2842953"/>
              <a:gd name="connsiteX158" fmla="*/ 2834640 w 5569527"/>
              <a:gd name="connsiteY158" fmla="*/ 1620982 h 2842953"/>
              <a:gd name="connsiteX159" fmla="*/ 2859578 w 5569527"/>
              <a:gd name="connsiteY159" fmla="*/ 1633451 h 2842953"/>
              <a:gd name="connsiteX160" fmla="*/ 2872047 w 5569527"/>
              <a:gd name="connsiteY160" fmla="*/ 1637607 h 2842953"/>
              <a:gd name="connsiteX161" fmla="*/ 2880360 w 5569527"/>
              <a:gd name="connsiteY161" fmla="*/ 1650076 h 2842953"/>
              <a:gd name="connsiteX162" fmla="*/ 2884516 w 5569527"/>
              <a:gd name="connsiteY162" fmla="*/ 1662545 h 2842953"/>
              <a:gd name="connsiteX163" fmla="*/ 2896985 w 5569527"/>
              <a:gd name="connsiteY163" fmla="*/ 1670858 h 2842953"/>
              <a:gd name="connsiteX164" fmla="*/ 2905298 w 5569527"/>
              <a:gd name="connsiteY164" fmla="*/ 1683327 h 2842953"/>
              <a:gd name="connsiteX165" fmla="*/ 2913610 w 5569527"/>
              <a:gd name="connsiteY165" fmla="*/ 1716578 h 2842953"/>
              <a:gd name="connsiteX166" fmla="*/ 2921923 w 5569527"/>
              <a:gd name="connsiteY166" fmla="*/ 1729047 h 2842953"/>
              <a:gd name="connsiteX167" fmla="*/ 2934392 w 5569527"/>
              <a:gd name="connsiteY167" fmla="*/ 1766454 h 2842953"/>
              <a:gd name="connsiteX168" fmla="*/ 2951018 w 5569527"/>
              <a:gd name="connsiteY168" fmla="*/ 1812174 h 2842953"/>
              <a:gd name="connsiteX169" fmla="*/ 2963487 w 5569527"/>
              <a:gd name="connsiteY169" fmla="*/ 1816331 h 2842953"/>
              <a:gd name="connsiteX170" fmla="*/ 2975956 w 5569527"/>
              <a:gd name="connsiteY170" fmla="*/ 1824643 h 2842953"/>
              <a:gd name="connsiteX171" fmla="*/ 2984269 w 5569527"/>
              <a:gd name="connsiteY171" fmla="*/ 1837113 h 2842953"/>
              <a:gd name="connsiteX172" fmla="*/ 3009207 w 5569527"/>
              <a:gd name="connsiteY172" fmla="*/ 1845425 h 2842953"/>
              <a:gd name="connsiteX173" fmla="*/ 3108960 w 5569527"/>
              <a:gd name="connsiteY173" fmla="*/ 1841269 h 2842953"/>
              <a:gd name="connsiteX174" fmla="*/ 3117272 w 5569527"/>
              <a:gd name="connsiteY174" fmla="*/ 1816331 h 2842953"/>
              <a:gd name="connsiteX175" fmla="*/ 3125585 w 5569527"/>
              <a:gd name="connsiteY175" fmla="*/ 1803862 h 2842953"/>
              <a:gd name="connsiteX176" fmla="*/ 3142210 w 5569527"/>
              <a:gd name="connsiteY176" fmla="*/ 1778923 h 2842953"/>
              <a:gd name="connsiteX177" fmla="*/ 3150523 w 5569527"/>
              <a:gd name="connsiteY177" fmla="*/ 1753985 h 2842953"/>
              <a:gd name="connsiteX178" fmla="*/ 3167149 w 5569527"/>
              <a:gd name="connsiteY178" fmla="*/ 1729047 h 2842953"/>
              <a:gd name="connsiteX179" fmla="*/ 3175461 w 5569527"/>
              <a:gd name="connsiteY179" fmla="*/ 1716578 h 2842953"/>
              <a:gd name="connsiteX180" fmla="*/ 3204556 w 5569527"/>
              <a:gd name="connsiteY180" fmla="*/ 1708265 h 2842953"/>
              <a:gd name="connsiteX181" fmla="*/ 3217025 w 5569527"/>
              <a:gd name="connsiteY181" fmla="*/ 1704109 h 2842953"/>
              <a:gd name="connsiteX182" fmla="*/ 3258589 w 5569527"/>
              <a:gd name="connsiteY182" fmla="*/ 1699953 h 2842953"/>
              <a:gd name="connsiteX183" fmla="*/ 3316778 w 5569527"/>
              <a:gd name="connsiteY183" fmla="*/ 1704109 h 2842953"/>
              <a:gd name="connsiteX184" fmla="*/ 3329247 w 5569527"/>
              <a:gd name="connsiteY184" fmla="*/ 1708265 h 2842953"/>
              <a:gd name="connsiteX185" fmla="*/ 3366654 w 5569527"/>
              <a:gd name="connsiteY185" fmla="*/ 1716578 h 2842953"/>
              <a:gd name="connsiteX186" fmla="*/ 3420687 w 5569527"/>
              <a:gd name="connsiteY186" fmla="*/ 1729047 h 2842953"/>
              <a:gd name="connsiteX187" fmla="*/ 3433156 w 5569527"/>
              <a:gd name="connsiteY187" fmla="*/ 1733203 h 2842953"/>
              <a:gd name="connsiteX188" fmla="*/ 3462250 w 5569527"/>
              <a:gd name="connsiteY188" fmla="*/ 1741516 h 2842953"/>
              <a:gd name="connsiteX189" fmla="*/ 3483032 w 5569527"/>
              <a:gd name="connsiteY189" fmla="*/ 1758142 h 2842953"/>
              <a:gd name="connsiteX190" fmla="*/ 3507970 w 5569527"/>
              <a:gd name="connsiteY190" fmla="*/ 1774767 h 2842953"/>
              <a:gd name="connsiteX191" fmla="*/ 3516283 w 5569527"/>
              <a:gd name="connsiteY191" fmla="*/ 1787236 h 2842953"/>
              <a:gd name="connsiteX192" fmla="*/ 3528752 w 5569527"/>
              <a:gd name="connsiteY192" fmla="*/ 1795549 h 2842953"/>
              <a:gd name="connsiteX193" fmla="*/ 3532909 w 5569527"/>
              <a:gd name="connsiteY193" fmla="*/ 1841269 h 2842953"/>
              <a:gd name="connsiteX194" fmla="*/ 3537065 w 5569527"/>
              <a:gd name="connsiteY194" fmla="*/ 1899458 h 2842953"/>
              <a:gd name="connsiteX195" fmla="*/ 3549534 w 5569527"/>
              <a:gd name="connsiteY195" fmla="*/ 1907771 h 2842953"/>
              <a:gd name="connsiteX196" fmla="*/ 3599410 w 5569527"/>
              <a:gd name="connsiteY196" fmla="*/ 1920240 h 2842953"/>
              <a:gd name="connsiteX197" fmla="*/ 3611880 w 5569527"/>
              <a:gd name="connsiteY197" fmla="*/ 1924396 h 2842953"/>
              <a:gd name="connsiteX198" fmla="*/ 3640974 w 5569527"/>
              <a:gd name="connsiteY198" fmla="*/ 1920240 h 2842953"/>
              <a:gd name="connsiteX199" fmla="*/ 3665912 w 5569527"/>
              <a:gd name="connsiteY199" fmla="*/ 1911927 h 2842953"/>
              <a:gd name="connsiteX200" fmla="*/ 3749040 w 5569527"/>
              <a:gd name="connsiteY200" fmla="*/ 1920240 h 2842953"/>
              <a:gd name="connsiteX201" fmla="*/ 3761509 w 5569527"/>
              <a:gd name="connsiteY201" fmla="*/ 1928553 h 2842953"/>
              <a:gd name="connsiteX202" fmla="*/ 3769821 w 5569527"/>
              <a:gd name="connsiteY202" fmla="*/ 1961803 h 2842953"/>
              <a:gd name="connsiteX203" fmla="*/ 3773978 w 5569527"/>
              <a:gd name="connsiteY203" fmla="*/ 1974273 h 2842953"/>
              <a:gd name="connsiteX204" fmla="*/ 3757352 w 5569527"/>
              <a:gd name="connsiteY204" fmla="*/ 1999211 h 2842953"/>
              <a:gd name="connsiteX205" fmla="*/ 3749040 w 5569527"/>
              <a:gd name="connsiteY205" fmla="*/ 2011680 h 2842953"/>
              <a:gd name="connsiteX206" fmla="*/ 3724101 w 5569527"/>
              <a:gd name="connsiteY206" fmla="*/ 2028305 h 2842953"/>
              <a:gd name="connsiteX207" fmla="*/ 3686694 w 5569527"/>
              <a:gd name="connsiteY207" fmla="*/ 2044931 h 2842953"/>
              <a:gd name="connsiteX208" fmla="*/ 3636818 w 5569527"/>
              <a:gd name="connsiteY208" fmla="*/ 2049087 h 2842953"/>
              <a:gd name="connsiteX209" fmla="*/ 3611880 w 5569527"/>
              <a:gd name="connsiteY209" fmla="*/ 2057400 h 2842953"/>
              <a:gd name="connsiteX210" fmla="*/ 3586941 w 5569527"/>
              <a:gd name="connsiteY210" fmla="*/ 2069869 h 2842953"/>
              <a:gd name="connsiteX211" fmla="*/ 3591098 w 5569527"/>
              <a:gd name="connsiteY211" fmla="*/ 2123902 h 2842953"/>
              <a:gd name="connsiteX212" fmla="*/ 3595254 w 5569527"/>
              <a:gd name="connsiteY212" fmla="*/ 2136371 h 2842953"/>
              <a:gd name="connsiteX213" fmla="*/ 3607723 w 5569527"/>
              <a:gd name="connsiteY213" fmla="*/ 2140527 h 2842953"/>
              <a:gd name="connsiteX214" fmla="*/ 3620192 w 5569527"/>
              <a:gd name="connsiteY214" fmla="*/ 2148840 h 2842953"/>
              <a:gd name="connsiteX215" fmla="*/ 3645130 w 5569527"/>
              <a:gd name="connsiteY215" fmla="*/ 2157153 h 2842953"/>
              <a:gd name="connsiteX216" fmla="*/ 3653443 w 5569527"/>
              <a:gd name="connsiteY216" fmla="*/ 2169622 h 2842953"/>
              <a:gd name="connsiteX217" fmla="*/ 3695007 w 5569527"/>
              <a:gd name="connsiteY217" fmla="*/ 2182091 h 2842953"/>
              <a:gd name="connsiteX218" fmla="*/ 3719945 w 5569527"/>
              <a:gd name="connsiteY218" fmla="*/ 2190403 h 2842953"/>
              <a:gd name="connsiteX219" fmla="*/ 3732414 w 5569527"/>
              <a:gd name="connsiteY219" fmla="*/ 2198716 h 2842953"/>
              <a:gd name="connsiteX220" fmla="*/ 3773978 w 5569527"/>
              <a:gd name="connsiteY220" fmla="*/ 2211185 h 2842953"/>
              <a:gd name="connsiteX221" fmla="*/ 3832167 w 5569527"/>
              <a:gd name="connsiteY221" fmla="*/ 2207029 h 2842953"/>
              <a:gd name="connsiteX222" fmla="*/ 3848792 w 5569527"/>
              <a:gd name="connsiteY222" fmla="*/ 2202873 h 2842953"/>
              <a:gd name="connsiteX223" fmla="*/ 3865418 w 5569527"/>
              <a:gd name="connsiteY223" fmla="*/ 2186247 h 2842953"/>
              <a:gd name="connsiteX224" fmla="*/ 3898669 w 5569527"/>
              <a:gd name="connsiteY224" fmla="*/ 2190403 h 2842953"/>
              <a:gd name="connsiteX225" fmla="*/ 3911138 w 5569527"/>
              <a:gd name="connsiteY225" fmla="*/ 2194560 h 2842953"/>
              <a:gd name="connsiteX226" fmla="*/ 3927763 w 5569527"/>
              <a:gd name="connsiteY226" fmla="*/ 2219498 h 2842953"/>
              <a:gd name="connsiteX227" fmla="*/ 3931920 w 5569527"/>
              <a:gd name="connsiteY227" fmla="*/ 2244436 h 2842953"/>
              <a:gd name="connsiteX228" fmla="*/ 3944389 w 5569527"/>
              <a:gd name="connsiteY228" fmla="*/ 2256905 h 2842953"/>
              <a:gd name="connsiteX229" fmla="*/ 3965170 w 5569527"/>
              <a:gd name="connsiteY229" fmla="*/ 2294313 h 2842953"/>
              <a:gd name="connsiteX230" fmla="*/ 4002578 w 5569527"/>
              <a:gd name="connsiteY230" fmla="*/ 2323407 h 2842953"/>
              <a:gd name="connsiteX231" fmla="*/ 4019203 w 5569527"/>
              <a:gd name="connsiteY231" fmla="*/ 2348345 h 2842953"/>
              <a:gd name="connsiteX232" fmla="*/ 4027516 w 5569527"/>
              <a:gd name="connsiteY232" fmla="*/ 2360814 h 2842953"/>
              <a:gd name="connsiteX233" fmla="*/ 4039985 w 5569527"/>
              <a:gd name="connsiteY233" fmla="*/ 2364971 h 2842953"/>
              <a:gd name="connsiteX234" fmla="*/ 4048298 w 5569527"/>
              <a:gd name="connsiteY234" fmla="*/ 2377440 h 2842953"/>
              <a:gd name="connsiteX235" fmla="*/ 4073236 w 5569527"/>
              <a:gd name="connsiteY235" fmla="*/ 2385753 h 2842953"/>
              <a:gd name="connsiteX236" fmla="*/ 4102330 w 5569527"/>
              <a:gd name="connsiteY236" fmla="*/ 2356658 h 2842953"/>
              <a:gd name="connsiteX237" fmla="*/ 4110643 w 5569527"/>
              <a:gd name="connsiteY237" fmla="*/ 2344189 h 2842953"/>
              <a:gd name="connsiteX238" fmla="*/ 4118956 w 5569527"/>
              <a:gd name="connsiteY238" fmla="*/ 2298469 h 2842953"/>
              <a:gd name="connsiteX239" fmla="*/ 4123112 w 5569527"/>
              <a:gd name="connsiteY239" fmla="*/ 2286000 h 2842953"/>
              <a:gd name="connsiteX240" fmla="*/ 4127269 w 5569527"/>
              <a:gd name="connsiteY240" fmla="*/ 2248593 h 2842953"/>
              <a:gd name="connsiteX241" fmla="*/ 4131425 w 5569527"/>
              <a:gd name="connsiteY241" fmla="*/ 2231967 h 2842953"/>
              <a:gd name="connsiteX242" fmla="*/ 4156363 w 5569527"/>
              <a:gd name="connsiteY242" fmla="*/ 2215342 h 2842953"/>
              <a:gd name="connsiteX243" fmla="*/ 4177145 w 5569527"/>
              <a:gd name="connsiteY243" fmla="*/ 2219498 h 2842953"/>
              <a:gd name="connsiteX244" fmla="*/ 4189614 w 5569527"/>
              <a:gd name="connsiteY244" fmla="*/ 2223654 h 2842953"/>
              <a:gd name="connsiteX245" fmla="*/ 4193770 w 5569527"/>
              <a:gd name="connsiteY245" fmla="*/ 2236123 h 2842953"/>
              <a:gd name="connsiteX246" fmla="*/ 4206240 w 5569527"/>
              <a:gd name="connsiteY246" fmla="*/ 2244436 h 2842953"/>
              <a:gd name="connsiteX247" fmla="*/ 4214552 w 5569527"/>
              <a:gd name="connsiteY247" fmla="*/ 2256905 h 2842953"/>
              <a:gd name="connsiteX248" fmla="*/ 4251960 w 5569527"/>
              <a:gd name="connsiteY248" fmla="*/ 2273531 h 2842953"/>
              <a:gd name="connsiteX249" fmla="*/ 4276898 w 5569527"/>
              <a:gd name="connsiteY249" fmla="*/ 2281843 h 2842953"/>
              <a:gd name="connsiteX250" fmla="*/ 4289367 w 5569527"/>
              <a:gd name="connsiteY250" fmla="*/ 2286000 h 2842953"/>
              <a:gd name="connsiteX251" fmla="*/ 4322618 w 5569527"/>
              <a:gd name="connsiteY251" fmla="*/ 2294313 h 2842953"/>
              <a:gd name="connsiteX252" fmla="*/ 4351712 w 5569527"/>
              <a:gd name="connsiteY252" fmla="*/ 2323407 h 2842953"/>
              <a:gd name="connsiteX253" fmla="*/ 4339243 w 5569527"/>
              <a:gd name="connsiteY253" fmla="*/ 2373283 h 2842953"/>
              <a:gd name="connsiteX254" fmla="*/ 4335087 w 5569527"/>
              <a:gd name="connsiteY254" fmla="*/ 2385753 h 2842953"/>
              <a:gd name="connsiteX255" fmla="*/ 4339243 w 5569527"/>
              <a:gd name="connsiteY255" fmla="*/ 2419003 h 2842953"/>
              <a:gd name="connsiteX256" fmla="*/ 4343400 w 5569527"/>
              <a:gd name="connsiteY256" fmla="*/ 2431473 h 2842953"/>
              <a:gd name="connsiteX257" fmla="*/ 4347556 w 5569527"/>
              <a:gd name="connsiteY257" fmla="*/ 2481349 h 2842953"/>
              <a:gd name="connsiteX258" fmla="*/ 4364181 w 5569527"/>
              <a:gd name="connsiteY258" fmla="*/ 2527069 h 2842953"/>
              <a:gd name="connsiteX259" fmla="*/ 4409901 w 5569527"/>
              <a:gd name="connsiteY259" fmla="*/ 2522913 h 2842953"/>
              <a:gd name="connsiteX260" fmla="*/ 4422370 w 5569527"/>
              <a:gd name="connsiteY260" fmla="*/ 2518756 h 2842953"/>
              <a:gd name="connsiteX261" fmla="*/ 4438996 w 5569527"/>
              <a:gd name="connsiteY261" fmla="*/ 2489662 h 2842953"/>
              <a:gd name="connsiteX262" fmla="*/ 4447309 w 5569527"/>
              <a:gd name="connsiteY262" fmla="*/ 2464723 h 2842953"/>
              <a:gd name="connsiteX263" fmla="*/ 4459778 w 5569527"/>
              <a:gd name="connsiteY263" fmla="*/ 2456411 h 2842953"/>
              <a:gd name="connsiteX264" fmla="*/ 4488872 w 5569527"/>
              <a:gd name="connsiteY264" fmla="*/ 2460567 h 2842953"/>
              <a:gd name="connsiteX265" fmla="*/ 4493029 w 5569527"/>
              <a:gd name="connsiteY265" fmla="*/ 2473036 h 2842953"/>
              <a:gd name="connsiteX266" fmla="*/ 4505498 w 5569527"/>
              <a:gd name="connsiteY266" fmla="*/ 2481349 h 2842953"/>
              <a:gd name="connsiteX267" fmla="*/ 4513810 w 5569527"/>
              <a:gd name="connsiteY267" fmla="*/ 2493818 h 2842953"/>
              <a:gd name="connsiteX268" fmla="*/ 4530436 w 5569527"/>
              <a:gd name="connsiteY268" fmla="*/ 2535382 h 2842953"/>
              <a:gd name="connsiteX269" fmla="*/ 4555374 w 5569527"/>
              <a:gd name="connsiteY269" fmla="*/ 2552007 h 2842953"/>
              <a:gd name="connsiteX270" fmla="*/ 4567843 w 5569527"/>
              <a:gd name="connsiteY270" fmla="*/ 2560320 h 2842953"/>
              <a:gd name="connsiteX271" fmla="*/ 4684221 w 5569527"/>
              <a:gd name="connsiteY271" fmla="*/ 2556163 h 2842953"/>
              <a:gd name="connsiteX272" fmla="*/ 4734098 w 5569527"/>
              <a:gd name="connsiteY272" fmla="*/ 2543694 h 2842953"/>
              <a:gd name="connsiteX273" fmla="*/ 4746567 w 5569527"/>
              <a:gd name="connsiteY273" fmla="*/ 2539538 h 2842953"/>
              <a:gd name="connsiteX274" fmla="*/ 4783974 w 5569527"/>
              <a:gd name="connsiteY274" fmla="*/ 2543694 h 2842953"/>
              <a:gd name="connsiteX275" fmla="*/ 4817225 w 5569527"/>
              <a:gd name="connsiteY275" fmla="*/ 2552007 h 2842953"/>
              <a:gd name="connsiteX276" fmla="*/ 4817225 w 5569527"/>
              <a:gd name="connsiteY276" fmla="*/ 2618509 h 2842953"/>
              <a:gd name="connsiteX277" fmla="*/ 4808912 w 5569527"/>
              <a:gd name="connsiteY277" fmla="*/ 2643447 h 2842953"/>
              <a:gd name="connsiteX278" fmla="*/ 4813069 w 5569527"/>
              <a:gd name="connsiteY278" fmla="*/ 2709949 h 2842953"/>
              <a:gd name="connsiteX279" fmla="*/ 4817225 w 5569527"/>
              <a:gd name="connsiteY279" fmla="*/ 2722418 h 2842953"/>
              <a:gd name="connsiteX280" fmla="*/ 4829694 w 5569527"/>
              <a:gd name="connsiteY280" fmla="*/ 2730731 h 2842953"/>
              <a:gd name="connsiteX281" fmla="*/ 4858789 w 5569527"/>
              <a:gd name="connsiteY281" fmla="*/ 2763982 h 2842953"/>
              <a:gd name="connsiteX282" fmla="*/ 4871258 w 5569527"/>
              <a:gd name="connsiteY282" fmla="*/ 2768138 h 2842953"/>
              <a:gd name="connsiteX283" fmla="*/ 4875414 w 5569527"/>
              <a:gd name="connsiteY283" fmla="*/ 2780607 h 2842953"/>
              <a:gd name="connsiteX284" fmla="*/ 4941916 w 5569527"/>
              <a:gd name="connsiteY284" fmla="*/ 2768138 h 2842953"/>
              <a:gd name="connsiteX285" fmla="*/ 4954385 w 5569527"/>
              <a:gd name="connsiteY285" fmla="*/ 2763982 h 2842953"/>
              <a:gd name="connsiteX286" fmla="*/ 4966854 w 5569527"/>
              <a:gd name="connsiteY286" fmla="*/ 2759825 h 2842953"/>
              <a:gd name="connsiteX287" fmla="*/ 4971010 w 5569527"/>
              <a:gd name="connsiteY287" fmla="*/ 2747356 h 2842953"/>
              <a:gd name="connsiteX288" fmla="*/ 5012574 w 5569527"/>
              <a:gd name="connsiteY288" fmla="*/ 2705793 h 2842953"/>
              <a:gd name="connsiteX289" fmla="*/ 5025043 w 5569527"/>
              <a:gd name="connsiteY289" fmla="*/ 2697480 h 2842953"/>
              <a:gd name="connsiteX290" fmla="*/ 5037512 w 5569527"/>
              <a:gd name="connsiteY290" fmla="*/ 2689167 h 2842953"/>
              <a:gd name="connsiteX291" fmla="*/ 5074920 w 5569527"/>
              <a:gd name="connsiteY291" fmla="*/ 2676698 h 2842953"/>
              <a:gd name="connsiteX292" fmla="*/ 5087389 w 5569527"/>
              <a:gd name="connsiteY292" fmla="*/ 2672542 h 2842953"/>
              <a:gd name="connsiteX293" fmla="*/ 5133109 w 5569527"/>
              <a:gd name="connsiteY293" fmla="*/ 2668385 h 2842953"/>
              <a:gd name="connsiteX294" fmla="*/ 5232861 w 5569527"/>
              <a:gd name="connsiteY294" fmla="*/ 2672542 h 2842953"/>
              <a:gd name="connsiteX295" fmla="*/ 5245330 w 5569527"/>
              <a:gd name="connsiteY295" fmla="*/ 2676698 h 2842953"/>
              <a:gd name="connsiteX296" fmla="*/ 5261956 w 5569527"/>
              <a:gd name="connsiteY296" fmla="*/ 2680854 h 2842953"/>
              <a:gd name="connsiteX297" fmla="*/ 5291050 w 5569527"/>
              <a:gd name="connsiteY297" fmla="*/ 2693323 h 2842953"/>
              <a:gd name="connsiteX298" fmla="*/ 5315989 w 5569527"/>
              <a:gd name="connsiteY298" fmla="*/ 2701636 h 2842953"/>
              <a:gd name="connsiteX299" fmla="*/ 5340927 w 5569527"/>
              <a:gd name="connsiteY299" fmla="*/ 2714105 h 2842953"/>
              <a:gd name="connsiteX300" fmla="*/ 5353396 w 5569527"/>
              <a:gd name="connsiteY300" fmla="*/ 2722418 h 2842953"/>
              <a:gd name="connsiteX301" fmla="*/ 5378334 w 5569527"/>
              <a:gd name="connsiteY301" fmla="*/ 2730731 h 2842953"/>
              <a:gd name="connsiteX302" fmla="*/ 5390803 w 5569527"/>
              <a:gd name="connsiteY302" fmla="*/ 2739043 h 2842953"/>
              <a:gd name="connsiteX303" fmla="*/ 5415741 w 5569527"/>
              <a:gd name="connsiteY303" fmla="*/ 2747356 h 2842953"/>
              <a:gd name="connsiteX304" fmla="*/ 5428210 w 5569527"/>
              <a:gd name="connsiteY304" fmla="*/ 2751513 h 2842953"/>
              <a:gd name="connsiteX305" fmla="*/ 5453149 w 5569527"/>
              <a:gd name="connsiteY305" fmla="*/ 2768138 h 2842953"/>
              <a:gd name="connsiteX306" fmla="*/ 5490556 w 5569527"/>
              <a:gd name="connsiteY306" fmla="*/ 2797233 h 2842953"/>
              <a:gd name="connsiteX307" fmla="*/ 5503025 w 5569527"/>
              <a:gd name="connsiteY307" fmla="*/ 2801389 h 2842953"/>
              <a:gd name="connsiteX308" fmla="*/ 5515494 w 5569527"/>
              <a:gd name="connsiteY308" fmla="*/ 2809702 h 2842953"/>
              <a:gd name="connsiteX309" fmla="*/ 5527963 w 5569527"/>
              <a:gd name="connsiteY309" fmla="*/ 2813858 h 2842953"/>
              <a:gd name="connsiteX310" fmla="*/ 5540432 w 5569527"/>
              <a:gd name="connsiteY310" fmla="*/ 2830483 h 2842953"/>
              <a:gd name="connsiteX311" fmla="*/ 5565370 w 5569527"/>
              <a:gd name="connsiteY311" fmla="*/ 2838796 h 2842953"/>
              <a:gd name="connsiteX312" fmla="*/ 5569527 w 5569527"/>
              <a:gd name="connsiteY312" fmla="*/ 2842953 h 284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</a:cxnLst>
            <a:rect l="l" t="t" r="r" b="b"/>
            <a:pathLst>
              <a:path w="5569527" h="2842953">
                <a:moveTo>
                  <a:pt x="0" y="0"/>
                </a:moveTo>
                <a:cubicBezTo>
                  <a:pt x="5764" y="1153"/>
                  <a:pt x="26058" y="4317"/>
                  <a:pt x="33250" y="8313"/>
                </a:cubicBezTo>
                <a:cubicBezTo>
                  <a:pt x="41984" y="13165"/>
                  <a:pt x="58189" y="24938"/>
                  <a:pt x="58189" y="24938"/>
                </a:cubicBezTo>
                <a:cubicBezTo>
                  <a:pt x="65504" y="46885"/>
                  <a:pt x="58700" y="34978"/>
                  <a:pt x="87283" y="54033"/>
                </a:cubicBezTo>
                <a:lnTo>
                  <a:pt x="99752" y="62345"/>
                </a:lnTo>
                <a:lnTo>
                  <a:pt x="112221" y="70658"/>
                </a:lnTo>
                <a:cubicBezTo>
                  <a:pt x="126833" y="92575"/>
                  <a:pt x="112108" y="76547"/>
                  <a:pt x="137160" y="87283"/>
                </a:cubicBezTo>
                <a:cubicBezTo>
                  <a:pt x="141751" y="89251"/>
                  <a:pt x="145038" y="93628"/>
                  <a:pt x="149629" y="95596"/>
                </a:cubicBezTo>
                <a:cubicBezTo>
                  <a:pt x="156168" y="98399"/>
                  <a:pt x="181602" y="102427"/>
                  <a:pt x="187036" y="103909"/>
                </a:cubicBezTo>
                <a:cubicBezTo>
                  <a:pt x="195490" y="106215"/>
                  <a:pt x="211974" y="112222"/>
                  <a:pt x="211974" y="112222"/>
                </a:cubicBezTo>
                <a:cubicBezTo>
                  <a:pt x="238298" y="110836"/>
                  <a:pt x="264676" y="110254"/>
                  <a:pt x="290945" y="108065"/>
                </a:cubicBezTo>
                <a:cubicBezTo>
                  <a:pt x="297985" y="107478"/>
                  <a:pt x="304911" y="105768"/>
                  <a:pt x="311727" y="103909"/>
                </a:cubicBezTo>
                <a:cubicBezTo>
                  <a:pt x="320181" y="101603"/>
                  <a:pt x="336665" y="95596"/>
                  <a:pt x="336665" y="95596"/>
                </a:cubicBezTo>
                <a:cubicBezTo>
                  <a:pt x="366342" y="105489"/>
                  <a:pt x="354312" y="99048"/>
                  <a:pt x="374072" y="112222"/>
                </a:cubicBezTo>
                <a:cubicBezTo>
                  <a:pt x="389236" y="157708"/>
                  <a:pt x="363835" y="90020"/>
                  <a:pt x="390698" y="133003"/>
                </a:cubicBezTo>
                <a:cubicBezTo>
                  <a:pt x="395342" y="140434"/>
                  <a:pt x="394149" y="150651"/>
                  <a:pt x="399010" y="157942"/>
                </a:cubicBezTo>
                <a:cubicBezTo>
                  <a:pt x="401781" y="162098"/>
                  <a:pt x="405294" y="165846"/>
                  <a:pt x="407323" y="170411"/>
                </a:cubicBezTo>
                <a:cubicBezTo>
                  <a:pt x="410882" y="178418"/>
                  <a:pt x="412865" y="187036"/>
                  <a:pt x="415636" y="195349"/>
                </a:cubicBezTo>
                <a:cubicBezTo>
                  <a:pt x="417021" y="199505"/>
                  <a:pt x="417362" y="204173"/>
                  <a:pt x="419792" y="207818"/>
                </a:cubicBezTo>
                <a:cubicBezTo>
                  <a:pt x="422563" y="211974"/>
                  <a:pt x="424346" y="216998"/>
                  <a:pt x="428105" y="220287"/>
                </a:cubicBezTo>
                <a:cubicBezTo>
                  <a:pt x="435624" y="226866"/>
                  <a:pt x="453043" y="236913"/>
                  <a:pt x="453043" y="236913"/>
                </a:cubicBezTo>
                <a:cubicBezTo>
                  <a:pt x="466217" y="256673"/>
                  <a:pt x="456616" y="247801"/>
                  <a:pt x="486294" y="257694"/>
                </a:cubicBezTo>
                <a:lnTo>
                  <a:pt x="498763" y="261851"/>
                </a:lnTo>
                <a:cubicBezTo>
                  <a:pt x="507076" y="259080"/>
                  <a:pt x="516410" y="258399"/>
                  <a:pt x="523701" y="253538"/>
                </a:cubicBezTo>
                <a:cubicBezTo>
                  <a:pt x="539816" y="242795"/>
                  <a:pt x="531431" y="246804"/>
                  <a:pt x="548640" y="241069"/>
                </a:cubicBezTo>
                <a:cubicBezTo>
                  <a:pt x="580872" y="219580"/>
                  <a:pt x="564097" y="227604"/>
                  <a:pt x="598516" y="216131"/>
                </a:cubicBezTo>
                <a:lnTo>
                  <a:pt x="610985" y="211974"/>
                </a:lnTo>
                <a:cubicBezTo>
                  <a:pt x="616527" y="213360"/>
                  <a:pt x="622009" y="215011"/>
                  <a:pt x="627610" y="216131"/>
                </a:cubicBezTo>
                <a:cubicBezTo>
                  <a:pt x="635874" y="217784"/>
                  <a:pt x="644373" y="218243"/>
                  <a:pt x="652549" y="220287"/>
                </a:cubicBezTo>
                <a:cubicBezTo>
                  <a:pt x="661050" y="222412"/>
                  <a:pt x="669650" y="224681"/>
                  <a:pt x="677487" y="228600"/>
                </a:cubicBezTo>
                <a:cubicBezTo>
                  <a:pt x="683029" y="231371"/>
                  <a:pt x="688177" y="235133"/>
                  <a:pt x="694112" y="236913"/>
                </a:cubicBezTo>
                <a:cubicBezTo>
                  <a:pt x="702184" y="239335"/>
                  <a:pt x="710759" y="239562"/>
                  <a:pt x="719050" y="241069"/>
                </a:cubicBezTo>
                <a:cubicBezTo>
                  <a:pt x="726001" y="242333"/>
                  <a:pt x="733016" y="243366"/>
                  <a:pt x="739832" y="245225"/>
                </a:cubicBezTo>
                <a:cubicBezTo>
                  <a:pt x="748286" y="247531"/>
                  <a:pt x="756269" y="251413"/>
                  <a:pt x="764770" y="253538"/>
                </a:cubicBezTo>
                <a:cubicBezTo>
                  <a:pt x="770312" y="254923"/>
                  <a:pt x="775924" y="256053"/>
                  <a:pt x="781396" y="257694"/>
                </a:cubicBezTo>
                <a:cubicBezTo>
                  <a:pt x="789789" y="260212"/>
                  <a:pt x="797742" y="264289"/>
                  <a:pt x="806334" y="266007"/>
                </a:cubicBezTo>
                <a:cubicBezTo>
                  <a:pt x="813261" y="267392"/>
                  <a:pt x="820300" y="268304"/>
                  <a:pt x="827116" y="270163"/>
                </a:cubicBezTo>
                <a:cubicBezTo>
                  <a:pt x="835570" y="272469"/>
                  <a:pt x="843741" y="275705"/>
                  <a:pt x="852054" y="278476"/>
                </a:cubicBezTo>
                <a:lnTo>
                  <a:pt x="876992" y="286789"/>
                </a:lnTo>
                <a:cubicBezTo>
                  <a:pt x="882534" y="288174"/>
                  <a:pt x="888042" y="289706"/>
                  <a:pt x="893618" y="290945"/>
                </a:cubicBezTo>
                <a:cubicBezTo>
                  <a:pt x="900514" y="292478"/>
                  <a:pt x="907584" y="293243"/>
                  <a:pt x="914400" y="295102"/>
                </a:cubicBezTo>
                <a:cubicBezTo>
                  <a:pt x="922854" y="297407"/>
                  <a:pt x="939338" y="303414"/>
                  <a:pt x="939338" y="303414"/>
                </a:cubicBezTo>
                <a:cubicBezTo>
                  <a:pt x="953947" y="325330"/>
                  <a:pt x="939226" y="309304"/>
                  <a:pt x="964276" y="320040"/>
                </a:cubicBezTo>
                <a:cubicBezTo>
                  <a:pt x="968867" y="322008"/>
                  <a:pt x="972180" y="326324"/>
                  <a:pt x="976745" y="328353"/>
                </a:cubicBezTo>
                <a:cubicBezTo>
                  <a:pt x="984752" y="331912"/>
                  <a:pt x="1001683" y="336665"/>
                  <a:pt x="1001683" y="336665"/>
                </a:cubicBezTo>
                <a:cubicBezTo>
                  <a:pt x="1037418" y="360489"/>
                  <a:pt x="992205" y="331926"/>
                  <a:pt x="1026621" y="349134"/>
                </a:cubicBezTo>
                <a:cubicBezTo>
                  <a:pt x="1031089" y="351368"/>
                  <a:pt x="1034934" y="354676"/>
                  <a:pt x="1039090" y="357447"/>
                </a:cubicBezTo>
                <a:lnTo>
                  <a:pt x="1064029" y="394854"/>
                </a:lnTo>
                <a:lnTo>
                  <a:pt x="1072341" y="407323"/>
                </a:lnTo>
                <a:lnTo>
                  <a:pt x="1080654" y="419793"/>
                </a:lnTo>
                <a:cubicBezTo>
                  <a:pt x="1090547" y="449470"/>
                  <a:pt x="1084106" y="437440"/>
                  <a:pt x="1097280" y="457200"/>
                </a:cubicBezTo>
                <a:lnTo>
                  <a:pt x="1105592" y="482138"/>
                </a:lnTo>
                <a:cubicBezTo>
                  <a:pt x="1106977" y="486294"/>
                  <a:pt x="1108687" y="490357"/>
                  <a:pt x="1109749" y="494607"/>
                </a:cubicBezTo>
                <a:cubicBezTo>
                  <a:pt x="1111134" y="500149"/>
                  <a:pt x="1112666" y="505656"/>
                  <a:pt x="1113905" y="511233"/>
                </a:cubicBezTo>
                <a:cubicBezTo>
                  <a:pt x="1115437" y="518129"/>
                  <a:pt x="1116202" y="525199"/>
                  <a:pt x="1118061" y="532014"/>
                </a:cubicBezTo>
                <a:cubicBezTo>
                  <a:pt x="1120367" y="540468"/>
                  <a:pt x="1123603" y="548640"/>
                  <a:pt x="1126374" y="556953"/>
                </a:cubicBezTo>
                <a:lnTo>
                  <a:pt x="1134687" y="581891"/>
                </a:lnTo>
                <a:cubicBezTo>
                  <a:pt x="1136072" y="586047"/>
                  <a:pt x="1136413" y="590715"/>
                  <a:pt x="1138843" y="594360"/>
                </a:cubicBezTo>
                <a:lnTo>
                  <a:pt x="1147156" y="606829"/>
                </a:lnTo>
                <a:cubicBezTo>
                  <a:pt x="1148541" y="610985"/>
                  <a:pt x="1149353" y="615379"/>
                  <a:pt x="1151312" y="619298"/>
                </a:cubicBezTo>
                <a:cubicBezTo>
                  <a:pt x="1157558" y="631791"/>
                  <a:pt x="1176303" y="651198"/>
                  <a:pt x="1184563" y="656705"/>
                </a:cubicBezTo>
                <a:cubicBezTo>
                  <a:pt x="1188719" y="659476"/>
                  <a:pt x="1193194" y="661820"/>
                  <a:pt x="1197032" y="665018"/>
                </a:cubicBezTo>
                <a:cubicBezTo>
                  <a:pt x="1217787" y="682314"/>
                  <a:pt x="1200058" y="674339"/>
                  <a:pt x="1221970" y="681643"/>
                </a:cubicBezTo>
                <a:cubicBezTo>
                  <a:pt x="1226127" y="685800"/>
                  <a:pt x="1229182" y="691484"/>
                  <a:pt x="1234440" y="694113"/>
                </a:cubicBezTo>
                <a:cubicBezTo>
                  <a:pt x="1240758" y="697272"/>
                  <a:pt x="1248271" y="697005"/>
                  <a:pt x="1255221" y="698269"/>
                </a:cubicBezTo>
                <a:cubicBezTo>
                  <a:pt x="1290244" y="704636"/>
                  <a:pt x="1284375" y="702776"/>
                  <a:pt x="1330036" y="706582"/>
                </a:cubicBezTo>
                <a:cubicBezTo>
                  <a:pt x="1350819" y="720436"/>
                  <a:pt x="1339733" y="710737"/>
                  <a:pt x="1359130" y="739833"/>
                </a:cubicBezTo>
                <a:cubicBezTo>
                  <a:pt x="1361901" y="743989"/>
                  <a:pt x="1363287" y="749531"/>
                  <a:pt x="1367443" y="752302"/>
                </a:cubicBezTo>
                <a:lnTo>
                  <a:pt x="1379912" y="760614"/>
                </a:lnTo>
                <a:cubicBezTo>
                  <a:pt x="1383292" y="770753"/>
                  <a:pt x="1384326" y="777498"/>
                  <a:pt x="1392381" y="785553"/>
                </a:cubicBezTo>
                <a:cubicBezTo>
                  <a:pt x="1395913" y="789085"/>
                  <a:pt x="1400694" y="791094"/>
                  <a:pt x="1404850" y="793865"/>
                </a:cubicBezTo>
                <a:cubicBezTo>
                  <a:pt x="1434561" y="838430"/>
                  <a:pt x="1388289" y="770790"/>
                  <a:pt x="1425632" y="818803"/>
                </a:cubicBezTo>
                <a:cubicBezTo>
                  <a:pt x="1431766" y="826689"/>
                  <a:pt x="1442258" y="843742"/>
                  <a:pt x="1442258" y="843742"/>
                </a:cubicBezTo>
                <a:cubicBezTo>
                  <a:pt x="1445029" y="852055"/>
                  <a:pt x="1445709" y="861389"/>
                  <a:pt x="1450570" y="868680"/>
                </a:cubicBezTo>
                <a:cubicBezTo>
                  <a:pt x="1453341" y="872836"/>
                  <a:pt x="1456649" y="876681"/>
                  <a:pt x="1458883" y="881149"/>
                </a:cubicBezTo>
                <a:cubicBezTo>
                  <a:pt x="1460842" y="885068"/>
                  <a:pt x="1460303" y="890197"/>
                  <a:pt x="1463040" y="893618"/>
                </a:cubicBezTo>
                <a:cubicBezTo>
                  <a:pt x="1466161" y="897519"/>
                  <a:pt x="1470944" y="899902"/>
                  <a:pt x="1475509" y="901931"/>
                </a:cubicBezTo>
                <a:cubicBezTo>
                  <a:pt x="1483516" y="905490"/>
                  <a:pt x="1500447" y="910243"/>
                  <a:pt x="1500447" y="910243"/>
                </a:cubicBezTo>
                <a:cubicBezTo>
                  <a:pt x="1538293" y="897629"/>
                  <a:pt x="1478507" y="916983"/>
                  <a:pt x="1533698" y="901931"/>
                </a:cubicBezTo>
                <a:cubicBezTo>
                  <a:pt x="1542152" y="899625"/>
                  <a:pt x="1550323" y="896389"/>
                  <a:pt x="1558636" y="893618"/>
                </a:cubicBezTo>
                <a:lnTo>
                  <a:pt x="1571105" y="889462"/>
                </a:lnTo>
                <a:cubicBezTo>
                  <a:pt x="1575261" y="888076"/>
                  <a:pt x="1579324" y="886367"/>
                  <a:pt x="1583574" y="885305"/>
                </a:cubicBezTo>
                <a:lnTo>
                  <a:pt x="1600200" y="881149"/>
                </a:lnTo>
                <a:cubicBezTo>
                  <a:pt x="1637971" y="886544"/>
                  <a:pt x="1619998" y="882207"/>
                  <a:pt x="1654232" y="893618"/>
                </a:cubicBezTo>
                <a:lnTo>
                  <a:pt x="1679170" y="901931"/>
                </a:lnTo>
                <a:cubicBezTo>
                  <a:pt x="1683327" y="903317"/>
                  <a:pt x="1687265" y="905844"/>
                  <a:pt x="1691640" y="906087"/>
                </a:cubicBezTo>
                <a:lnTo>
                  <a:pt x="1766454" y="910243"/>
                </a:lnTo>
                <a:cubicBezTo>
                  <a:pt x="1810501" y="921256"/>
                  <a:pt x="1744983" y="905583"/>
                  <a:pt x="1816330" y="918556"/>
                </a:cubicBezTo>
                <a:cubicBezTo>
                  <a:pt x="1820641" y="919340"/>
                  <a:pt x="1824504" y="921854"/>
                  <a:pt x="1828800" y="922713"/>
                </a:cubicBezTo>
                <a:cubicBezTo>
                  <a:pt x="1845327" y="926018"/>
                  <a:pt x="1878676" y="931025"/>
                  <a:pt x="1878676" y="931025"/>
                </a:cubicBezTo>
                <a:cubicBezTo>
                  <a:pt x="1882832" y="932411"/>
                  <a:pt x="1886895" y="934119"/>
                  <a:pt x="1891145" y="935182"/>
                </a:cubicBezTo>
                <a:cubicBezTo>
                  <a:pt x="1942913" y="948124"/>
                  <a:pt x="1972697" y="937378"/>
                  <a:pt x="2040774" y="935182"/>
                </a:cubicBezTo>
                <a:cubicBezTo>
                  <a:pt x="2051858" y="936567"/>
                  <a:pt x="2063035" y="937340"/>
                  <a:pt x="2074025" y="939338"/>
                </a:cubicBezTo>
                <a:cubicBezTo>
                  <a:pt x="2078335" y="940122"/>
                  <a:pt x="2083396" y="940396"/>
                  <a:pt x="2086494" y="943494"/>
                </a:cubicBezTo>
                <a:cubicBezTo>
                  <a:pt x="2089592" y="946592"/>
                  <a:pt x="2088522" y="952133"/>
                  <a:pt x="2090650" y="955963"/>
                </a:cubicBezTo>
                <a:cubicBezTo>
                  <a:pt x="2095502" y="964697"/>
                  <a:pt x="2107276" y="980902"/>
                  <a:pt x="2107276" y="980902"/>
                </a:cubicBezTo>
                <a:cubicBezTo>
                  <a:pt x="2108661" y="985058"/>
                  <a:pt x="2111432" y="988990"/>
                  <a:pt x="2111432" y="993371"/>
                </a:cubicBezTo>
                <a:cubicBezTo>
                  <a:pt x="2111432" y="999083"/>
                  <a:pt x="2108917" y="1004525"/>
                  <a:pt x="2107276" y="1009996"/>
                </a:cubicBezTo>
                <a:cubicBezTo>
                  <a:pt x="2104758" y="1018389"/>
                  <a:pt x="2101734" y="1026621"/>
                  <a:pt x="2098963" y="1034934"/>
                </a:cubicBezTo>
                <a:cubicBezTo>
                  <a:pt x="2097578" y="1039090"/>
                  <a:pt x="2097237" y="1043758"/>
                  <a:pt x="2094807" y="1047403"/>
                </a:cubicBezTo>
                <a:lnTo>
                  <a:pt x="2086494" y="1059873"/>
                </a:lnTo>
                <a:cubicBezTo>
                  <a:pt x="2078279" y="1084519"/>
                  <a:pt x="2080809" y="1071263"/>
                  <a:pt x="2086494" y="1113905"/>
                </a:cubicBezTo>
                <a:cubicBezTo>
                  <a:pt x="2087428" y="1120908"/>
                  <a:pt x="2087727" y="1128256"/>
                  <a:pt x="2090650" y="1134687"/>
                </a:cubicBezTo>
                <a:cubicBezTo>
                  <a:pt x="2094784" y="1143782"/>
                  <a:pt x="2107276" y="1159625"/>
                  <a:pt x="2107276" y="1159625"/>
                </a:cubicBezTo>
                <a:cubicBezTo>
                  <a:pt x="2115026" y="1182875"/>
                  <a:pt x="2114440" y="1175451"/>
                  <a:pt x="2107276" y="1213658"/>
                </a:cubicBezTo>
                <a:cubicBezTo>
                  <a:pt x="2105661" y="1222270"/>
                  <a:pt x="2101734" y="1230283"/>
                  <a:pt x="2098963" y="1238596"/>
                </a:cubicBezTo>
                <a:lnTo>
                  <a:pt x="2094807" y="1251065"/>
                </a:lnTo>
                <a:cubicBezTo>
                  <a:pt x="2096192" y="1269076"/>
                  <a:pt x="2096852" y="1287158"/>
                  <a:pt x="2098963" y="1305098"/>
                </a:cubicBezTo>
                <a:cubicBezTo>
                  <a:pt x="2099630" y="1310771"/>
                  <a:pt x="2099358" y="1317424"/>
                  <a:pt x="2103120" y="1321723"/>
                </a:cubicBezTo>
                <a:cubicBezTo>
                  <a:pt x="2109699" y="1329242"/>
                  <a:pt x="2118580" y="1335190"/>
                  <a:pt x="2128058" y="1338349"/>
                </a:cubicBezTo>
                <a:lnTo>
                  <a:pt x="2152996" y="1346662"/>
                </a:lnTo>
                <a:cubicBezTo>
                  <a:pt x="2161208" y="1343924"/>
                  <a:pt x="2172076" y="1341516"/>
                  <a:pt x="2177934" y="1334193"/>
                </a:cubicBezTo>
                <a:cubicBezTo>
                  <a:pt x="2180671" y="1330772"/>
                  <a:pt x="2180131" y="1325642"/>
                  <a:pt x="2182090" y="1321723"/>
                </a:cubicBezTo>
                <a:cubicBezTo>
                  <a:pt x="2184324" y="1317255"/>
                  <a:pt x="2188169" y="1313722"/>
                  <a:pt x="2190403" y="1309254"/>
                </a:cubicBezTo>
                <a:cubicBezTo>
                  <a:pt x="2192362" y="1305335"/>
                  <a:pt x="2192601" y="1300704"/>
                  <a:pt x="2194560" y="1296785"/>
                </a:cubicBezTo>
                <a:cubicBezTo>
                  <a:pt x="2196794" y="1292317"/>
                  <a:pt x="2200843" y="1288881"/>
                  <a:pt x="2202872" y="1284316"/>
                </a:cubicBezTo>
                <a:cubicBezTo>
                  <a:pt x="2206431" y="1276309"/>
                  <a:pt x="2208414" y="1267691"/>
                  <a:pt x="2211185" y="1259378"/>
                </a:cubicBezTo>
                <a:cubicBezTo>
                  <a:pt x="2212570" y="1255222"/>
                  <a:pt x="2212911" y="1250554"/>
                  <a:pt x="2215341" y="1246909"/>
                </a:cubicBezTo>
                <a:lnTo>
                  <a:pt x="2223654" y="1234440"/>
                </a:lnTo>
                <a:cubicBezTo>
                  <a:pt x="2225039" y="1230284"/>
                  <a:pt x="2225851" y="1225890"/>
                  <a:pt x="2227810" y="1221971"/>
                </a:cubicBezTo>
                <a:cubicBezTo>
                  <a:pt x="2230044" y="1217503"/>
                  <a:pt x="2234155" y="1214093"/>
                  <a:pt x="2236123" y="1209502"/>
                </a:cubicBezTo>
                <a:cubicBezTo>
                  <a:pt x="2238373" y="1204251"/>
                  <a:pt x="2238711" y="1198369"/>
                  <a:pt x="2240280" y="1192876"/>
                </a:cubicBezTo>
                <a:cubicBezTo>
                  <a:pt x="2241484" y="1188663"/>
                  <a:pt x="2243374" y="1184657"/>
                  <a:pt x="2244436" y="1180407"/>
                </a:cubicBezTo>
                <a:cubicBezTo>
                  <a:pt x="2246149" y="1173553"/>
                  <a:pt x="2246733" y="1166441"/>
                  <a:pt x="2248592" y="1159625"/>
                </a:cubicBezTo>
                <a:cubicBezTo>
                  <a:pt x="2250898" y="1151171"/>
                  <a:pt x="2254134" y="1143000"/>
                  <a:pt x="2256905" y="1134687"/>
                </a:cubicBezTo>
                <a:lnTo>
                  <a:pt x="2261061" y="1122218"/>
                </a:lnTo>
                <a:cubicBezTo>
                  <a:pt x="2262447" y="1118062"/>
                  <a:pt x="2261062" y="1111135"/>
                  <a:pt x="2265218" y="1109749"/>
                </a:cubicBezTo>
                <a:lnTo>
                  <a:pt x="2290156" y="1101436"/>
                </a:lnTo>
                <a:cubicBezTo>
                  <a:pt x="2298056" y="1103016"/>
                  <a:pt x="2314889" y="1105490"/>
                  <a:pt x="2323407" y="1109749"/>
                </a:cubicBezTo>
                <a:cubicBezTo>
                  <a:pt x="2327875" y="1111983"/>
                  <a:pt x="2331720" y="1115291"/>
                  <a:pt x="2335876" y="1118062"/>
                </a:cubicBezTo>
                <a:cubicBezTo>
                  <a:pt x="2338647" y="1122218"/>
                  <a:pt x="2339953" y="1127884"/>
                  <a:pt x="2344189" y="1130531"/>
                </a:cubicBezTo>
                <a:cubicBezTo>
                  <a:pt x="2351619" y="1135175"/>
                  <a:pt x="2360814" y="1136072"/>
                  <a:pt x="2369127" y="1138843"/>
                </a:cubicBezTo>
                <a:cubicBezTo>
                  <a:pt x="2373283" y="1140228"/>
                  <a:pt x="2377951" y="1140570"/>
                  <a:pt x="2381596" y="1143000"/>
                </a:cubicBezTo>
                <a:lnTo>
                  <a:pt x="2394065" y="1151313"/>
                </a:lnTo>
                <a:lnTo>
                  <a:pt x="2427316" y="1251065"/>
                </a:lnTo>
                <a:cubicBezTo>
                  <a:pt x="2430976" y="1262045"/>
                  <a:pt x="2437378" y="1284900"/>
                  <a:pt x="2448098" y="1288473"/>
                </a:cubicBezTo>
                <a:lnTo>
                  <a:pt x="2460567" y="1292629"/>
                </a:lnTo>
                <a:cubicBezTo>
                  <a:pt x="2479159" y="1320516"/>
                  <a:pt x="2457257" y="1293193"/>
                  <a:pt x="2481349" y="1309254"/>
                </a:cubicBezTo>
                <a:cubicBezTo>
                  <a:pt x="2500926" y="1322305"/>
                  <a:pt x="2485889" y="1320970"/>
                  <a:pt x="2506287" y="1330036"/>
                </a:cubicBezTo>
                <a:cubicBezTo>
                  <a:pt x="2514294" y="1333595"/>
                  <a:pt x="2531225" y="1338349"/>
                  <a:pt x="2531225" y="1338349"/>
                </a:cubicBezTo>
                <a:cubicBezTo>
                  <a:pt x="2539538" y="1343891"/>
                  <a:pt x="2546685" y="1351815"/>
                  <a:pt x="2556163" y="1354974"/>
                </a:cubicBezTo>
                <a:lnTo>
                  <a:pt x="2581101" y="1363287"/>
                </a:lnTo>
                <a:cubicBezTo>
                  <a:pt x="2589414" y="1368829"/>
                  <a:pt x="2602881" y="1370435"/>
                  <a:pt x="2606040" y="1379913"/>
                </a:cubicBezTo>
                <a:cubicBezTo>
                  <a:pt x="2611581" y="1396538"/>
                  <a:pt x="2606040" y="1390997"/>
                  <a:pt x="2622665" y="1396538"/>
                </a:cubicBezTo>
                <a:cubicBezTo>
                  <a:pt x="2641259" y="1424427"/>
                  <a:pt x="2619354" y="1397100"/>
                  <a:pt x="2643447" y="1413163"/>
                </a:cubicBezTo>
                <a:cubicBezTo>
                  <a:pt x="2648338" y="1416424"/>
                  <a:pt x="2652153" y="1421117"/>
                  <a:pt x="2655916" y="1425633"/>
                </a:cubicBezTo>
                <a:cubicBezTo>
                  <a:pt x="2659114" y="1429471"/>
                  <a:pt x="2660328" y="1434981"/>
                  <a:pt x="2664229" y="1438102"/>
                </a:cubicBezTo>
                <a:cubicBezTo>
                  <a:pt x="2667650" y="1440839"/>
                  <a:pt x="2672542" y="1440873"/>
                  <a:pt x="2676698" y="1442258"/>
                </a:cubicBezTo>
                <a:cubicBezTo>
                  <a:pt x="2687781" y="1475509"/>
                  <a:pt x="2671156" y="1436716"/>
                  <a:pt x="2693323" y="1458883"/>
                </a:cubicBezTo>
                <a:cubicBezTo>
                  <a:pt x="2697704" y="1463264"/>
                  <a:pt x="2699335" y="1469756"/>
                  <a:pt x="2701636" y="1475509"/>
                </a:cubicBezTo>
                <a:cubicBezTo>
                  <a:pt x="2701643" y="1475526"/>
                  <a:pt x="2712024" y="1506672"/>
                  <a:pt x="2714105" y="1512916"/>
                </a:cubicBezTo>
                <a:cubicBezTo>
                  <a:pt x="2715490" y="1517072"/>
                  <a:pt x="2715831" y="1521740"/>
                  <a:pt x="2718261" y="1525385"/>
                </a:cubicBezTo>
                <a:lnTo>
                  <a:pt x="2726574" y="1537854"/>
                </a:lnTo>
                <a:lnTo>
                  <a:pt x="2739043" y="1575262"/>
                </a:lnTo>
                <a:cubicBezTo>
                  <a:pt x="2740429" y="1579418"/>
                  <a:pt x="2739555" y="1585301"/>
                  <a:pt x="2743200" y="1587731"/>
                </a:cubicBezTo>
                <a:cubicBezTo>
                  <a:pt x="2751513" y="1593273"/>
                  <a:pt x="2758660" y="1601197"/>
                  <a:pt x="2768138" y="1604356"/>
                </a:cubicBezTo>
                <a:lnTo>
                  <a:pt x="2793076" y="1612669"/>
                </a:lnTo>
                <a:cubicBezTo>
                  <a:pt x="2797232" y="1614054"/>
                  <a:pt x="2801208" y="1616205"/>
                  <a:pt x="2805545" y="1616825"/>
                </a:cubicBezTo>
                <a:lnTo>
                  <a:pt x="2834640" y="1620982"/>
                </a:lnTo>
                <a:cubicBezTo>
                  <a:pt x="2865981" y="1631428"/>
                  <a:pt x="2827349" y="1617337"/>
                  <a:pt x="2859578" y="1633451"/>
                </a:cubicBezTo>
                <a:cubicBezTo>
                  <a:pt x="2863497" y="1635410"/>
                  <a:pt x="2867891" y="1636222"/>
                  <a:pt x="2872047" y="1637607"/>
                </a:cubicBezTo>
                <a:cubicBezTo>
                  <a:pt x="2874818" y="1641763"/>
                  <a:pt x="2878126" y="1645608"/>
                  <a:pt x="2880360" y="1650076"/>
                </a:cubicBezTo>
                <a:cubicBezTo>
                  <a:pt x="2882319" y="1653995"/>
                  <a:pt x="2881779" y="1659124"/>
                  <a:pt x="2884516" y="1662545"/>
                </a:cubicBezTo>
                <a:cubicBezTo>
                  <a:pt x="2887637" y="1666446"/>
                  <a:pt x="2892829" y="1668087"/>
                  <a:pt x="2896985" y="1670858"/>
                </a:cubicBezTo>
                <a:cubicBezTo>
                  <a:pt x="2899756" y="1675014"/>
                  <a:pt x="2903544" y="1678650"/>
                  <a:pt x="2905298" y="1683327"/>
                </a:cubicBezTo>
                <a:cubicBezTo>
                  <a:pt x="2912410" y="1702294"/>
                  <a:pt x="2905919" y="1701197"/>
                  <a:pt x="2913610" y="1716578"/>
                </a:cubicBezTo>
                <a:cubicBezTo>
                  <a:pt x="2915844" y="1721046"/>
                  <a:pt x="2919152" y="1724891"/>
                  <a:pt x="2921923" y="1729047"/>
                </a:cubicBezTo>
                <a:cubicBezTo>
                  <a:pt x="2933837" y="1788610"/>
                  <a:pt x="2917183" y="1714827"/>
                  <a:pt x="2934392" y="1766454"/>
                </a:cubicBezTo>
                <a:cubicBezTo>
                  <a:pt x="2937585" y="1776034"/>
                  <a:pt x="2939136" y="1802668"/>
                  <a:pt x="2951018" y="1812174"/>
                </a:cubicBezTo>
                <a:cubicBezTo>
                  <a:pt x="2954439" y="1814911"/>
                  <a:pt x="2959568" y="1814372"/>
                  <a:pt x="2963487" y="1816331"/>
                </a:cubicBezTo>
                <a:cubicBezTo>
                  <a:pt x="2967955" y="1818565"/>
                  <a:pt x="2971800" y="1821872"/>
                  <a:pt x="2975956" y="1824643"/>
                </a:cubicBezTo>
                <a:cubicBezTo>
                  <a:pt x="2978727" y="1828800"/>
                  <a:pt x="2980033" y="1834465"/>
                  <a:pt x="2984269" y="1837113"/>
                </a:cubicBezTo>
                <a:cubicBezTo>
                  <a:pt x="2991699" y="1841757"/>
                  <a:pt x="3009207" y="1845425"/>
                  <a:pt x="3009207" y="1845425"/>
                </a:cubicBezTo>
                <a:cubicBezTo>
                  <a:pt x="3042458" y="1844040"/>
                  <a:pt x="3076824" y="1849921"/>
                  <a:pt x="3108960" y="1841269"/>
                </a:cubicBezTo>
                <a:cubicBezTo>
                  <a:pt x="3117421" y="1838991"/>
                  <a:pt x="3112411" y="1823622"/>
                  <a:pt x="3117272" y="1816331"/>
                </a:cubicBezTo>
                <a:lnTo>
                  <a:pt x="3125585" y="1803862"/>
                </a:lnTo>
                <a:cubicBezTo>
                  <a:pt x="3139333" y="1762616"/>
                  <a:pt x="3116268" y="1825619"/>
                  <a:pt x="3142210" y="1778923"/>
                </a:cubicBezTo>
                <a:cubicBezTo>
                  <a:pt x="3146465" y="1771263"/>
                  <a:pt x="3145662" y="1761276"/>
                  <a:pt x="3150523" y="1753985"/>
                </a:cubicBezTo>
                <a:lnTo>
                  <a:pt x="3167149" y="1729047"/>
                </a:lnTo>
                <a:cubicBezTo>
                  <a:pt x="3169920" y="1724891"/>
                  <a:pt x="3170722" y="1718157"/>
                  <a:pt x="3175461" y="1716578"/>
                </a:cubicBezTo>
                <a:cubicBezTo>
                  <a:pt x="3205357" y="1706614"/>
                  <a:pt x="3168023" y="1718703"/>
                  <a:pt x="3204556" y="1708265"/>
                </a:cubicBezTo>
                <a:cubicBezTo>
                  <a:pt x="3208769" y="1707061"/>
                  <a:pt x="3212695" y="1704775"/>
                  <a:pt x="3217025" y="1704109"/>
                </a:cubicBezTo>
                <a:cubicBezTo>
                  <a:pt x="3230787" y="1701992"/>
                  <a:pt x="3244734" y="1701338"/>
                  <a:pt x="3258589" y="1699953"/>
                </a:cubicBezTo>
                <a:cubicBezTo>
                  <a:pt x="3277985" y="1701338"/>
                  <a:pt x="3297465" y="1701837"/>
                  <a:pt x="3316778" y="1704109"/>
                </a:cubicBezTo>
                <a:cubicBezTo>
                  <a:pt x="3321129" y="1704621"/>
                  <a:pt x="3324997" y="1707202"/>
                  <a:pt x="3329247" y="1708265"/>
                </a:cubicBezTo>
                <a:cubicBezTo>
                  <a:pt x="3352955" y="1714192"/>
                  <a:pt x="3345339" y="1710183"/>
                  <a:pt x="3366654" y="1716578"/>
                </a:cubicBezTo>
                <a:cubicBezTo>
                  <a:pt x="3408149" y="1729027"/>
                  <a:pt x="3374797" y="1722492"/>
                  <a:pt x="3420687" y="1729047"/>
                </a:cubicBezTo>
                <a:cubicBezTo>
                  <a:pt x="3424843" y="1730432"/>
                  <a:pt x="3428943" y="1731999"/>
                  <a:pt x="3433156" y="1733203"/>
                </a:cubicBezTo>
                <a:cubicBezTo>
                  <a:pt x="3469688" y="1743641"/>
                  <a:pt x="3432354" y="1731551"/>
                  <a:pt x="3462250" y="1741516"/>
                </a:cubicBezTo>
                <a:cubicBezTo>
                  <a:pt x="3477609" y="1764554"/>
                  <a:pt x="3461776" y="1746333"/>
                  <a:pt x="3483032" y="1758142"/>
                </a:cubicBezTo>
                <a:cubicBezTo>
                  <a:pt x="3491765" y="1762994"/>
                  <a:pt x="3507970" y="1774767"/>
                  <a:pt x="3507970" y="1774767"/>
                </a:cubicBezTo>
                <a:cubicBezTo>
                  <a:pt x="3510741" y="1778923"/>
                  <a:pt x="3512751" y="1783704"/>
                  <a:pt x="3516283" y="1787236"/>
                </a:cubicBezTo>
                <a:cubicBezTo>
                  <a:pt x="3519815" y="1790768"/>
                  <a:pt x="3527283" y="1790775"/>
                  <a:pt x="3528752" y="1795549"/>
                </a:cubicBezTo>
                <a:cubicBezTo>
                  <a:pt x="3533252" y="1810175"/>
                  <a:pt x="3531689" y="1826015"/>
                  <a:pt x="3532909" y="1841269"/>
                </a:cubicBezTo>
                <a:cubicBezTo>
                  <a:pt x="3534460" y="1860653"/>
                  <a:pt x="3532349" y="1880593"/>
                  <a:pt x="3537065" y="1899458"/>
                </a:cubicBezTo>
                <a:cubicBezTo>
                  <a:pt x="3538277" y="1904304"/>
                  <a:pt x="3544969" y="1905742"/>
                  <a:pt x="3549534" y="1907771"/>
                </a:cubicBezTo>
                <a:cubicBezTo>
                  <a:pt x="3574723" y="1918966"/>
                  <a:pt x="3573277" y="1914433"/>
                  <a:pt x="3599410" y="1920240"/>
                </a:cubicBezTo>
                <a:cubicBezTo>
                  <a:pt x="3603687" y="1921190"/>
                  <a:pt x="3607723" y="1923011"/>
                  <a:pt x="3611880" y="1924396"/>
                </a:cubicBezTo>
                <a:cubicBezTo>
                  <a:pt x="3621578" y="1923011"/>
                  <a:pt x="3631428" y="1922443"/>
                  <a:pt x="3640974" y="1920240"/>
                </a:cubicBezTo>
                <a:cubicBezTo>
                  <a:pt x="3649512" y="1918270"/>
                  <a:pt x="3665912" y="1911927"/>
                  <a:pt x="3665912" y="1911927"/>
                </a:cubicBezTo>
                <a:cubicBezTo>
                  <a:pt x="3666365" y="1911957"/>
                  <a:pt x="3731219" y="1913556"/>
                  <a:pt x="3749040" y="1920240"/>
                </a:cubicBezTo>
                <a:cubicBezTo>
                  <a:pt x="3753717" y="1921994"/>
                  <a:pt x="3757353" y="1925782"/>
                  <a:pt x="3761509" y="1928553"/>
                </a:cubicBezTo>
                <a:cubicBezTo>
                  <a:pt x="3771011" y="1957062"/>
                  <a:pt x="3759787" y="1921668"/>
                  <a:pt x="3769821" y="1961803"/>
                </a:cubicBezTo>
                <a:cubicBezTo>
                  <a:pt x="3770884" y="1966054"/>
                  <a:pt x="3772592" y="1970116"/>
                  <a:pt x="3773978" y="1974273"/>
                </a:cubicBezTo>
                <a:cubicBezTo>
                  <a:pt x="3766672" y="1996187"/>
                  <a:pt x="3774649" y="1978453"/>
                  <a:pt x="3757352" y="1999211"/>
                </a:cubicBezTo>
                <a:cubicBezTo>
                  <a:pt x="3754154" y="2003048"/>
                  <a:pt x="3752799" y="2008391"/>
                  <a:pt x="3749040" y="2011680"/>
                </a:cubicBezTo>
                <a:cubicBezTo>
                  <a:pt x="3741521" y="2018259"/>
                  <a:pt x="3732414" y="2022763"/>
                  <a:pt x="3724101" y="2028305"/>
                </a:cubicBezTo>
                <a:cubicBezTo>
                  <a:pt x="3711591" y="2036644"/>
                  <a:pt x="3703654" y="2043518"/>
                  <a:pt x="3686694" y="2044931"/>
                </a:cubicBezTo>
                <a:lnTo>
                  <a:pt x="3636818" y="2049087"/>
                </a:lnTo>
                <a:cubicBezTo>
                  <a:pt x="3628505" y="2051858"/>
                  <a:pt x="3619171" y="2052540"/>
                  <a:pt x="3611880" y="2057400"/>
                </a:cubicBezTo>
                <a:cubicBezTo>
                  <a:pt x="3595765" y="2068143"/>
                  <a:pt x="3604149" y="2064133"/>
                  <a:pt x="3586941" y="2069869"/>
                </a:cubicBezTo>
                <a:cubicBezTo>
                  <a:pt x="3588327" y="2087880"/>
                  <a:pt x="3588857" y="2105977"/>
                  <a:pt x="3591098" y="2123902"/>
                </a:cubicBezTo>
                <a:cubicBezTo>
                  <a:pt x="3591641" y="2128249"/>
                  <a:pt x="3592156" y="2133273"/>
                  <a:pt x="3595254" y="2136371"/>
                </a:cubicBezTo>
                <a:cubicBezTo>
                  <a:pt x="3598352" y="2139469"/>
                  <a:pt x="3603567" y="2139142"/>
                  <a:pt x="3607723" y="2140527"/>
                </a:cubicBezTo>
                <a:cubicBezTo>
                  <a:pt x="3611879" y="2143298"/>
                  <a:pt x="3615627" y="2146811"/>
                  <a:pt x="3620192" y="2148840"/>
                </a:cubicBezTo>
                <a:cubicBezTo>
                  <a:pt x="3628199" y="2152399"/>
                  <a:pt x="3645130" y="2157153"/>
                  <a:pt x="3645130" y="2157153"/>
                </a:cubicBezTo>
                <a:cubicBezTo>
                  <a:pt x="3647901" y="2161309"/>
                  <a:pt x="3649207" y="2166975"/>
                  <a:pt x="3653443" y="2169622"/>
                </a:cubicBezTo>
                <a:cubicBezTo>
                  <a:pt x="3662480" y="2175270"/>
                  <a:pt x="3683780" y="2178723"/>
                  <a:pt x="3695007" y="2182091"/>
                </a:cubicBezTo>
                <a:cubicBezTo>
                  <a:pt x="3703400" y="2184609"/>
                  <a:pt x="3719945" y="2190403"/>
                  <a:pt x="3719945" y="2190403"/>
                </a:cubicBezTo>
                <a:cubicBezTo>
                  <a:pt x="3724101" y="2193174"/>
                  <a:pt x="3727849" y="2196687"/>
                  <a:pt x="3732414" y="2198716"/>
                </a:cubicBezTo>
                <a:cubicBezTo>
                  <a:pt x="3745428" y="2204500"/>
                  <a:pt x="3760158" y="2207730"/>
                  <a:pt x="3773978" y="2211185"/>
                </a:cubicBezTo>
                <a:cubicBezTo>
                  <a:pt x="3793374" y="2209800"/>
                  <a:pt x="3812840" y="2209176"/>
                  <a:pt x="3832167" y="2207029"/>
                </a:cubicBezTo>
                <a:cubicBezTo>
                  <a:pt x="3837844" y="2206398"/>
                  <a:pt x="3844332" y="2206441"/>
                  <a:pt x="3848792" y="2202873"/>
                </a:cubicBezTo>
                <a:cubicBezTo>
                  <a:pt x="3880458" y="2177540"/>
                  <a:pt x="3822671" y="2200495"/>
                  <a:pt x="3865418" y="2186247"/>
                </a:cubicBezTo>
                <a:cubicBezTo>
                  <a:pt x="3876502" y="2187632"/>
                  <a:pt x="3887679" y="2188405"/>
                  <a:pt x="3898669" y="2190403"/>
                </a:cubicBezTo>
                <a:cubicBezTo>
                  <a:pt x="3902980" y="2191187"/>
                  <a:pt x="3908040" y="2191462"/>
                  <a:pt x="3911138" y="2194560"/>
                </a:cubicBezTo>
                <a:cubicBezTo>
                  <a:pt x="3918202" y="2201624"/>
                  <a:pt x="3927763" y="2219498"/>
                  <a:pt x="3927763" y="2219498"/>
                </a:cubicBezTo>
                <a:cubicBezTo>
                  <a:pt x="3929149" y="2227811"/>
                  <a:pt x="3928497" y="2236735"/>
                  <a:pt x="3931920" y="2244436"/>
                </a:cubicBezTo>
                <a:cubicBezTo>
                  <a:pt x="3934307" y="2249807"/>
                  <a:pt x="3941129" y="2252014"/>
                  <a:pt x="3944389" y="2256905"/>
                </a:cubicBezTo>
                <a:cubicBezTo>
                  <a:pt x="3956516" y="2275095"/>
                  <a:pt x="3935143" y="2274296"/>
                  <a:pt x="3965170" y="2294313"/>
                </a:cubicBezTo>
                <a:cubicBezTo>
                  <a:pt x="3979677" y="2303984"/>
                  <a:pt x="3992060" y="2309883"/>
                  <a:pt x="4002578" y="2323407"/>
                </a:cubicBezTo>
                <a:cubicBezTo>
                  <a:pt x="4008712" y="2331293"/>
                  <a:pt x="4013661" y="2340032"/>
                  <a:pt x="4019203" y="2348345"/>
                </a:cubicBezTo>
                <a:cubicBezTo>
                  <a:pt x="4021974" y="2352501"/>
                  <a:pt x="4022777" y="2359234"/>
                  <a:pt x="4027516" y="2360814"/>
                </a:cubicBezTo>
                <a:lnTo>
                  <a:pt x="4039985" y="2364971"/>
                </a:lnTo>
                <a:cubicBezTo>
                  <a:pt x="4042756" y="2369127"/>
                  <a:pt x="4044062" y="2374792"/>
                  <a:pt x="4048298" y="2377440"/>
                </a:cubicBezTo>
                <a:cubicBezTo>
                  <a:pt x="4055728" y="2382084"/>
                  <a:pt x="4073236" y="2385753"/>
                  <a:pt x="4073236" y="2385753"/>
                </a:cubicBezTo>
                <a:cubicBezTo>
                  <a:pt x="4095183" y="2378436"/>
                  <a:pt x="4083274" y="2385242"/>
                  <a:pt x="4102330" y="2356658"/>
                </a:cubicBezTo>
                <a:lnTo>
                  <a:pt x="4110643" y="2344189"/>
                </a:lnTo>
                <a:cubicBezTo>
                  <a:pt x="4112494" y="2333083"/>
                  <a:pt x="4116054" y="2310078"/>
                  <a:pt x="4118956" y="2298469"/>
                </a:cubicBezTo>
                <a:cubicBezTo>
                  <a:pt x="4120018" y="2294219"/>
                  <a:pt x="4121727" y="2290156"/>
                  <a:pt x="4123112" y="2286000"/>
                </a:cubicBezTo>
                <a:cubicBezTo>
                  <a:pt x="4124498" y="2273531"/>
                  <a:pt x="4125361" y="2260993"/>
                  <a:pt x="4127269" y="2248593"/>
                </a:cubicBezTo>
                <a:cubicBezTo>
                  <a:pt x="4128138" y="2242947"/>
                  <a:pt x="4127663" y="2236266"/>
                  <a:pt x="4131425" y="2231967"/>
                </a:cubicBezTo>
                <a:cubicBezTo>
                  <a:pt x="4138004" y="2224448"/>
                  <a:pt x="4156363" y="2215342"/>
                  <a:pt x="4156363" y="2215342"/>
                </a:cubicBezTo>
                <a:cubicBezTo>
                  <a:pt x="4163290" y="2216727"/>
                  <a:pt x="4170291" y="2217785"/>
                  <a:pt x="4177145" y="2219498"/>
                </a:cubicBezTo>
                <a:cubicBezTo>
                  <a:pt x="4181395" y="2220560"/>
                  <a:pt x="4186516" y="2220556"/>
                  <a:pt x="4189614" y="2223654"/>
                </a:cubicBezTo>
                <a:cubicBezTo>
                  <a:pt x="4192712" y="2226752"/>
                  <a:pt x="4191033" y="2232702"/>
                  <a:pt x="4193770" y="2236123"/>
                </a:cubicBezTo>
                <a:cubicBezTo>
                  <a:pt x="4196891" y="2240024"/>
                  <a:pt x="4202083" y="2241665"/>
                  <a:pt x="4206240" y="2244436"/>
                </a:cubicBezTo>
                <a:cubicBezTo>
                  <a:pt x="4209011" y="2248592"/>
                  <a:pt x="4211020" y="2253373"/>
                  <a:pt x="4214552" y="2256905"/>
                </a:cubicBezTo>
                <a:cubicBezTo>
                  <a:pt x="4224432" y="2266785"/>
                  <a:pt x="4239613" y="2269415"/>
                  <a:pt x="4251960" y="2273531"/>
                </a:cubicBezTo>
                <a:lnTo>
                  <a:pt x="4276898" y="2281843"/>
                </a:lnTo>
                <a:cubicBezTo>
                  <a:pt x="4281054" y="2283229"/>
                  <a:pt x="4285117" y="2284937"/>
                  <a:pt x="4289367" y="2286000"/>
                </a:cubicBezTo>
                <a:lnTo>
                  <a:pt x="4322618" y="2294313"/>
                </a:lnTo>
                <a:cubicBezTo>
                  <a:pt x="4351201" y="2313368"/>
                  <a:pt x="4344397" y="2301460"/>
                  <a:pt x="4351712" y="2323407"/>
                </a:cubicBezTo>
                <a:cubicBezTo>
                  <a:pt x="4346115" y="2356992"/>
                  <a:pt x="4350222" y="2340346"/>
                  <a:pt x="4339243" y="2373283"/>
                </a:cubicBezTo>
                <a:lnTo>
                  <a:pt x="4335087" y="2385753"/>
                </a:lnTo>
                <a:cubicBezTo>
                  <a:pt x="4336472" y="2396836"/>
                  <a:pt x="4337245" y="2408014"/>
                  <a:pt x="4339243" y="2419003"/>
                </a:cubicBezTo>
                <a:cubicBezTo>
                  <a:pt x="4340027" y="2423314"/>
                  <a:pt x="4342821" y="2427130"/>
                  <a:pt x="4343400" y="2431473"/>
                </a:cubicBezTo>
                <a:cubicBezTo>
                  <a:pt x="4345605" y="2448010"/>
                  <a:pt x="4345974" y="2464741"/>
                  <a:pt x="4347556" y="2481349"/>
                </a:cubicBezTo>
                <a:cubicBezTo>
                  <a:pt x="4351545" y="2523242"/>
                  <a:pt x="4341559" y="2511987"/>
                  <a:pt x="4364181" y="2527069"/>
                </a:cubicBezTo>
                <a:cubicBezTo>
                  <a:pt x="4379421" y="2525684"/>
                  <a:pt x="4394752" y="2525077"/>
                  <a:pt x="4409901" y="2522913"/>
                </a:cubicBezTo>
                <a:cubicBezTo>
                  <a:pt x="4414238" y="2522293"/>
                  <a:pt x="4418949" y="2521493"/>
                  <a:pt x="4422370" y="2518756"/>
                </a:cubicBezTo>
                <a:cubicBezTo>
                  <a:pt x="4426781" y="2515227"/>
                  <a:pt x="4437552" y="2493272"/>
                  <a:pt x="4438996" y="2489662"/>
                </a:cubicBezTo>
                <a:cubicBezTo>
                  <a:pt x="4442250" y="2481526"/>
                  <a:pt x="4442665" y="2472154"/>
                  <a:pt x="4447309" y="2464723"/>
                </a:cubicBezTo>
                <a:cubicBezTo>
                  <a:pt x="4449956" y="2460487"/>
                  <a:pt x="4455622" y="2459182"/>
                  <a:pt x="4459778" y="2456411"/>
                </a:cubicBezTo>
                <a:cubicBezTo>
                  <a:pt x="4469476" y="2457796"/>
                  <a:pt x="4480110" y="2456186"/>
                  <a:pt x="4488872" y="2460567"/>
                </a:cubicBezTo>
                <a:cubicBezTo>
                  <a:pt x="4492791" y="2462526"/>
                  <a:pt x="4490292" y="2469615"/>
                  <a:pt x="4493029" y="2473036"/>
                </a:cubicBezTo>
                <a:cubicBezTo>
                  <a:pt x="4496150" y="2476937"/>
                  <a:pt x="4501342" y="2478578"/>
                  <a:pt x="4505498" y="2481349"/>
                </a:cubicBezTo>
                <a:cubicBezTo>
                  <a:pt x="4508269" y="2485505"/>
                  <a:pt x="4511781" y="2489253"/>
                  <a:pt x="4513810" y="2493818"/>
                </a:cubicBezTo>
                <a:cubicBezTo>
                  <a:pt x="4516407" y="2499661"/>
                  <a:pt x="4523632" y="2528578"/>
                  <a:pt x="4530436" y="2535382"/>
                </a:cubicBezTo>
                <a:cubicBezTo>
                  <a:pt x="4537500" y="2542446"/>
                  <a:pt x="4547061" y="2546465"/>
                  <a:pt x="4555374" y="2552007"/>
                </a:cubicBezTo>
                <a:lnTo>
                  <a:pt x="4567843" y="2560320"/>
                </a:lnTo>
                <a:cubicBezTo>
                  <a:pt x="4606636" y="2558934"/>
                  <a:pt x="4645471" y="2558443"/>
                  <a:pt x="4684221" y="2556163"/>
                </a:cubicBezTo>
                <a:cubicBezTo>
                  <a:pt x="4704614" y="2554963"/>
                  <a:pt x="4714878" y="2550101"/>
                  <a:pt x="4734098" y="2543694"/>
                </a:cubicBezTo>
                <a:lnTo>
                  <a:pt x="4746567" y="2539538"/>
                </a:lnTo>
                <a:cubicBezTo>
                  <a:pt x="4759036" y="2540923"/>
                  <a:pt x="4771619" y="2541514"/>
                  <a:pt x="4783974" y="2543694"/>
                </a:cubicBezTo>
                <a:cubicBezTo>
                  <a:pt x="4795225" y="2545679"/>
                  <a:pt x="4817225" y="2552007"/>
                  <a:pt x="4817225" y="2552007"/>
                </a:cubicBezTo>
                <a:cubicBezTo>
                  <a:pt x="4826315" y="2579278"/>
                  <a:pt x="4824926" y="2569736"/>
                  <a:pt x="4817225" y="2618509"/>
                </a:cubicBezTo>
                <a:cubicBezTo>
                  <a:pt x="4815858" y="2627164"/>
                  <a:pt x="4808912" y="2643447"/>
                  <a:pt x="4808912" y="2643447"/>
                </a:cubicBezTo>
                <a:cubicBezTo>
                  <a:pt x="4810298" y="2665614"/>
                  <a:pt x="4810744" y="2687860"/>
                  <a:pt x="4813069" y="2709949"/>
                </a:cubicBezTo>
                <a:cubicBezTo>
                  <a:pt x="4813528" y="2714306"/>
                  <a:pt x="4814488" y="2718997"/>
                  <a:pt x="4817225" y="2722418"/>
                </a:cubicBezTo>
                <a:cubicBezTo>
                  <a:pt x="4820346" y="2726319"/>
                  <a:pt x="4825538" y="2727960"/>
                  <a:pt x="4829694" y="2730731"/>
                </a:cubicBezTo>
                <a:cubicBezTo>
                  <a:pt x="4842162" y="2749433"/>
                  <a:pt x="4841472" y="2755323"/>
                  <a:pt x="4858789" y="2763982"/>
                </a:cubicBezTo>
                <a:cubicBezTo>
                  <a:pt x="4862708" y="2765941"/>
                  <a:pt x="4867102" y="2766753"/>
                  <a:pt x="4871258" y="2768138"/>
                </a:cubicBezTo>
                <a:cubicBezTo>
                  <a:pt x="4872643" y="2772294"/>
                  <a:pt x="4871104" y="2779823"/>
                  <a:pt x="4875414" y="2780607"/>
                </a:cubicBezTo>
                <a:cubicBezTo>
                  <a:pt x="4898191" y="2784748"/>
                  <a:pt x="4921078" y="2775084"/>
                  <a:pt x="4941916" y="2768138"/>
                </a:cubicBezTo>
                <a:lnTo>
                  <a:pt x="4954385" y="2763982"/>
                </a:lnTo>
                <a:lnTo>
                  <a:pt x="4966854" y="2759825"/>
                </a:lnTo>
                <a:cubicBezTo>
                  <a:pt x="4968239" y="2755669"/>
                  <a:pt x="4968882" y="2751186"/>
                  <a:pt x="4971010" y="2747356"/>
                </a:cubicBezTo>
                <a:cubicBezTo>
                  <a:pt x="4987310" y="2718017"/>
                  <a:pt x="4985191" y="2724048"/>
                  <a:pt x="5012574" y="2705793"/>
                </a:cubicBezTo>
                <a:lnTo>
                  <a:pt x="5025043" y="2697480"/>
                </a:lnTo>
                <a:cubicBezTo>
                  <a:pt x="5029199" y="2694709"/>
                  <a:pt x="5032773" y="2690747"/>
                  <a:pt x="5037512" y="2689167"/>
                </a:cubicBezTo>
                <a:lnTo>
                  <a:pt x="5074920" y="2676698"/>
                </a:lnTo>
                <a:cubicBezTo>
                  <a:pt x="5079076" y="2675313"/>
                  <a:pt x="5083026" y="2672939"/>
                  <a:pt x="5087389" y="2672542"/>
                </a:cubicBezTo>
                <a:lnTo>
                  <a:pt x="5133109" y="2668385"/>
                </a:lnTo>
                <a:cubicBezTo>
                  <a:pt x="5166360" y="2669771"/>
                  <a:pt x="5199672" y="2670083"/>
                  <a:pt x="5232861" y="2672542"/>
                </a:cubicBezTo>
                <a:cubicBezTo>
                  <a:pt x="5237230" y="2672866"/>
                  <a:pt x="5241117" y="2675495"/>
                  <a:pt x="5245330" y="2676698"/>
                </a:cubicBezTo>
                <a:cubicBezTo>
                  <a:pt x="5250823" y="2678267"/>
                  <a:pt x="5256414" y="2679469"/>
                  <a:pt x="5261956" y="2680854"/>
                </a:cubicBezTo>
                <a:cubicBezTo>
                  <a:pt x="5281739" y="2694043"/>
                  <a:pt x="5266651" y="2686003"/>
                  <a:pt x="5291050" y="2693323"/>
                </a:cubicBezTo>
                <a:cubicBezTo>
                  <a:pt x="5299443" y="2695841"/>
                  <a:pt x="5315989" y="2701636"/>
                  <a:pt x="5315989" y="2701636"/>
                </a:cubicBezTo>
                <a:cubicBezTo>
                  <a:pt x="5351724" y="2725460"/>
                  <a:pt x="5306511" y="2696897"/>
                  <a:pt x="5340927" y="2714105"/>
                </a:cubicBezTo>
                <a:cubicBezTo>
                  <a:pt x="5345395" y="2716339"/>
                  <a:pt x="5348831" y="2720389"/>
                  <a:pt x="5353396" y="2722418"/>
                </a:cubicBezTo>
                <a:cubicBezTo>
                  <a:pt x="5361403" y="2725977"/>
                  <a:pt x="5371043" y="2725871"/>
                  <a:pt x="5378334" y="2730731"/>
                </a:cubicBezTo>
                <a:cubicBezTo>
                  <a:pt x="5382490" y="2733502"/>
                  <a:pt x="5386238" y="2737014"/>
                  <a:pt x="5390803" y="2739043"/>
                </a:cubicBezTo>
                <a:cubicBezTo>
                  <a:pt x="5398810" y="2742602"/>
                  <a:pt x="5407428" y="2744585"/>
                  <a:pt x="5415741" y="2747356"/>
                </a:cubicBezTo>
                <a:cubicBezTo>
                  <a:pt x="5419897" y="2748742"/>
                  <a:pt x="5424565" y="2749083"/>
                  <a:pt x="5428210" y="2751513"/>
                </a:cubicBezTo>
                <a:cubicBezTo>
                  <a:pt x="5436523" y="2757055"/>
                  <a:pt x="5446084" y="2761073"/>
                  <a:pt x="5453149" y="2768138"/>
                </a:cubicBezTo>
                <a:cubicBezTo>
                  <a:pt x="5463907" y="2778896"/>
                  <a:pt x="5475643" y="2792263"/>
                  <a:pt x="5490556" y="2797233"/>
                </a:cubicBezTo>
                <a:lnTo>
                  <a:pt x="5503025" y="2801389"/>
                </a:lnTo>
                <a:cubicBezTo>
                  <a:pt x="5507181" y="2804160"/>
                  <a:pt x="5511026" y="2807468"/>
                  <a:pt x="5515494" y="2809702"/>
                </a:cubicBezTo>
                <a:cubicBezTo>
                  <a:pt x="5519413" y="2811661"/>
                  <a:pt x="5524597" y="2811053"/>
                  <a:pt x="5527963" y="2813858"/>
                </a:cubicBezTo>
                <a:cubicBezTo>
                  <a:pt x="5533285" y="2818293"/>
                  <a:pt x="5534668" y="2826641"/>
                  <a:pt x="5540432" y="2830483"/>
                </a:cubicBezTo>
                <a:cubicBezTo>
                  <a:pt x="5547723" y="2835343"/>
                  <a:pt x="5559174" y="2832600"/>
                  <a:pt x="5565370" y="2838796"/>
                </a:cubicBezTo>
                <a:lnTo>
                  <a:pt x="5569527" y="2842953"/>
                </a:lnTo>
              </a:path>
            </a:pathLst>
          </a:cu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4F09AB-18D1-46CC-A33C-D18086EFE334}"/>
              </a:ext>
            </a:extLst>
          </p:cNvPr>
          <p:cNvSpPr/>
          <p:nvPr/>
        </p:nvSpPr>
        <p:spPr>
          <a:xfrm>
            <a:off x="207818" y="4015047"/>
            <a:ext cx="5723313" cy="752435"/>
          </a:xfrm>
          <a:custGeom>
            <a:avLst/>
            <a:gdLst>
              <a:gd name="connsiteX0" fmla="*/ 0 w 5723313"/>
              <a:gd name="connsiteY0" fmla="*/ 33251 h 752435"/>
              <a:gd name="connsiteX1" fmla="*/ 41564 w 5723313"/>
              <a:gd name="connsiteY1" fmla="*/ 24938 h 752435"/>
              <a:gd name="connsiteX2" fmla="*/ 74815 w 5723313"/>
              <a:gd name="connsiteY2" fmla="*/ 16626 h 752435"/>
              <a:gd name="connsiteX3" fmla="*/ 116378 w 5723313"/>
              <a:gd name="connsiteY3" fmla="*/ 12469 h 752435"/>
              <a:gd name="connsiteX4" fmla="*/ 133004 w 5723313"/>
              <a:gd name="connsiteY4" fmla="*/ 8313 h 752435"/>
              <a:gd name="connsiteX5" fmla="*/ 145473 w 5723313"/>
              <a:gd name="connsiteY5" fmla="*/ 4157 h 752435"/>
              <a:gd name="connsiteX6" fmla="*/ 187037 w 5723313"/>
              <a:gd name="connsiteY6" fmla="*/ 0 h 752435"/>
              <a:gd name="connsiteX7" fmla="*/ 320040 w 5723313"/>
              <a:gd name="connsiteY7" fmla="*/ 4157 h 752435"/>
              <a:gd name="connsiteX8" fmla="*/ 332509 w 5723313"/>
              <a:gd name="connsiteY8" fmla="*/ 8313 h 752435"/>
              <a:gd name="connsiteX9" fmla="*/ 349135 w 5723313"/>
              <a:gd name="connsiteY9" fmla="*/ 12469 h 752435"/>
              <a:gd name="connsiteX10" fmla="*/ 374073 w 5723313"/>
              <a:gd name="connsiteY10" fmla="*/ 29095 h 752435"/>
              <a:gd name="connsiteX11" fmla="*/ 386542 w 5723313"/>
              <a:gd name="connsiteY11" fmla="*/ 37408 h 752435"/>
              <a:gd name="connsiteX12" fmla="*/ 411480 w 5723313"/>
              <a:gd name="connsiteY12" fmla="*/ 45720 h 752435"/>
              <a:gd name="connsiteX13" fmla="*/ 436418 w 5723313"/>
              <a:gd name="connsiteY13" fmla="*/ 54033 h 752435"/>
              <a:gd name="connsiteX14" fmla="*/ 486295 w 5723313"/>
              <a:gd name="connsiteY14" fmla="*/ 62346 h 752435"/>
              <a:gd name="connsiteX15" fmla="*/ 511233 w 5723313"/>
              <a:gd name="connsiteY15" fmla="*/ 70658 h 752435"/>
              <a:gd name="connsiteX16" fmla="*/ 536171 w 5723313"/>
              <a:gd name="connsiteY16" fmla="*/ 87284 h 752435"/>
              <a:gd name="connsiteX17" fmla="*/ 561109 w 5723313"/>
              <a:gd name="connsiteY17" fmla="*/ 95597 h 752435"/>
              <a:gd name="connsiteX18" fmla="*/ 586047 w 5723313"/>
              <a:gd name="connsiteY18" fmla="*/ 112222 h 752435"/>
              <a:gd name="connsiteX19" fmla="*/ 598517 w 5723313"/>
              <a:gd name="connsiteY19" fmla="*/ 124691 h 752435"/>
              <a:gd name="connsiteX20" fmla="*/ 610986 w 5723313"/>
              <a:gd name="connsiteY20" fmla="*/ 128848 h 752435"/>
              <a:gd name="connsiteX21" fmla="*/ 648393 w 5723313"/>
              <a:gd name="connsiteY21" fmla="*/ 149629 h 752435"/>
              <a:gd name="connsiteX22" fmla="*/ 669175 w 5723313"/>
              <a:gd name="connsiteY22" fmla="*/ 170411 h 752435"/>
              <a:gd name="connsiteX23" fmla="*/ 681644 w 5723313"/>
              <a:gd name="connsiteY23" fmla="*/ 178724 h 752435"/>
              <a:gd name="connsiteX24" fmla="*/ 702426 w 5723313"/>
              <a:gd name="connsiteY24" fmla="*/ 199506 h 752435"/>
              <a:gd name="connsiteX25" fmla="*/ 739833 w 5723313"/>
              <a:gd name="connsiteY25" fmla="*/ 232757 h 752435"/>
              <a:gd name="connsiteX26" fmla="*/ 760615 w 5723313"/>
              <a:gd name="connsiteY26" fmla="*/ 249382 h 752435"/>
              <a:gd name="connsiteX27" fmla="*/ 768927 w 5723313"/>
              <a:gd name="connsiteY27" fmla="*/ 261851 h 752435"/>
              <a:gd name="connsiteX28" fmla="*/ 781397 w 5723313"/>
              <a:gd name="connsiteY28" fmla="*/ 270164 h 752435"/>
              <a:gd name="connsiteX29" fmla="*/ 793866 w 5723313"/>
              <a:gd name="connsiteY29" fmla="*/ 282633 h 752435"/>
              <a:gd name="connsiteX30" fmla="*/ 802178 w 5723313"/>
              <a:gd name="connsiteY30" fmla="*/ 295102 h 752435"/>
              <a:gd name="connsiteX31" fmla="*/ 814647 w 5723313"/>
              <a:gd name="connsiteY31" fmla="*/ 299258 h 752435"/>
              <a:gd name="connsiteX32" fmla="*/ 822960 w 5723313"/>
              <a:gd name="connsiteY32" fmla="*/ 311728 h 752435"/>
              <a:gd name="connsiteX33" fmla="*/ 847898 w 5723313"/>
              <a:gd name="connsiteY33" fmla="*/ 324197 h 752435"/>
              <a:gd name="connsiteX34" fmla="*/ 856211 w 5723313"/>
              <a:gd name="connsiteY34" fmla="*/ 336666 h 752435"/>
              <a:gd name="connsiteX35" fmla="*/ 881149 w 5723313"/>
              <a:gd name="connsiteY35" fmla="*/ 344978 h 752435"/>
              <a:gd name="connsiteX36" fmla="*/ 918557 w 5723313"/>
              <a:gd name="connsiteY36" fmla="*/ 357448 h 752435"/>
              <a:gd name="connsiteX37" fmla="*/ 931026 w 5723313"/>
              <a:gd name="connsiteY37" fmla="*/ 361604 h 752435"/>
              <a:gd name="connsiteX38" fmla="*/ 943495 w 5723313"/>
              <a:gd name="connsiteY38" fmla="*/ 365760 h 752435"/>
              <a:gd name="connsiteX39" fmla="*/ 968433 w 5723313"/>
              <a:gd name="connsiteY39" fmla="*/ 369917 h 752435"/>
              <a:gd name="connsiteX40" fmla="*/ 1009997 w 5723313"/>
              <a:gd name="connsiteY40" fmla="*/ 378229 h 752435"/>
              <a:gd name="connsiteX41" fmla="*/ 1163782 w 5723313"/>
              <a:gd name="connsiteY41" fmla="*/ 390698 h 752435"/>
              <a:gd name="connsiteX42" fmla="*/ 1226127 w 5723313"/>
              <a:gd name="connsiteY42" fmla="*/ 399011 h 752435"/>
              <a:gd name="connsiteX43" fmla="*/ 1251066 w 5723313"/>
              <a:gd name="connsiteY43" fmla="*/ 403168 h 752435"/>
              <a:gd name="connsiteX44" fmla="*/ 1404851 w 5723313"/>
              <a:gd name="connsiteY44" fmla="*/ 407324 h 752435"/>
              <a:gd name="connsiteX45" fmla="*/ 1571106 w 5723313"/>
              <a:gd name="connsiteY45" fmla="*/ 419793 h 752435"/>
              <a:gd name="connsiteX46" fmla="*/ 1650077 w 5723313"/>
              <a:gd name="connsiteY46" fmla="*/ 423949 h 752435"/>
              <a:gd name="connsiteX47" fmla="*/ 1766455 w 5723313"/>
              <a:gd name="connsiteY47" fmla="*/ 432262 h 752435"/>
              <a:gd name="connsiteX48" fmla="*/ 1799706 w 5723313"/>
              <a:gd name="connsiteY48" fmla="*/ 440575 h 752435"/>
              <a:gd name="connsiteX49" fmla="*/ 1808018 w 5723313"/>
              <a:gd name="connsiteY49" fmla="*/ 453044 h 752435"/>
              <a:gd name="connsiteX50" fmla="*/ 1832957 w 5723313"/>
              <a:gd name="connsiteY50" fmla="*/ 461357 h 752435"/>
              <a:gd name="connsiteX51" fmla="*/ 1845426 w 5723313"/>
              <a:gd name="connsiteY51" fmla="*/ 469669 h 752435"/>
              <a:gd name="connsiteX52" fmla="*/ 1862051 w 5723313"/>
              <a:gd name="connsiteY52" fmla="*/ 473826 h 752435"/>
              <a:gd name="connsiteX53" fmla="*/ 1899458 w 5723313"/>
              <a:gd name="connsiteY53" fmla="*/ 486295 h 752435"/>
              <a:gd name="connsiteX54" fmla="*/ 1911927 w 5723313"/>
              <a:gd name="connsiteY54" fmla="*/ 490451 h 752435"/>
              <a:gd name="connsiteX55" fmla="*/ 1957647 w 5723313"/>
              <a:gd name="connsiteY55" fmla="*/ 498764 h 752435"/>
              <a:gd name="connsiteX56" fmla="*/ 1970117 w 5723313"/>
              <a:gd name="connsiteY56" fmla="*/ 502920 h 752435"/>
              <a:gd name="connsiteX57" fmla="*/ 2007524 w 5723313"/>
              <a:gd name="connsiteY57" fmla="*/ 511233 h 752435"/>
              <a:gd name="connsiteX58" fmla="*/ 2019993 w 5723313"/>
              <a:gd name="connsiteY58" fmla="*/ 515389 h 752435"/>
              <a:gd name="connsiteX59" fmla="*/ 2053244 w 5723313"/>
              <a:gd name="connsiteY59" fmla="*/ 523702 h 752435"/>
              <a:gd name="connsiteX60" fmla="*/ 2065713 w 5723313"/>
              <a:gd name="connsiteY60" fmla="*/ 527858 h 752435"/>
              <a:gd name="connsiteX61" fmla="*/ 2103120 w 5723313"/>
              <a:gd name="connsiteY61" fmla="*/ 536171 h 752435"/>
              <a:gd name="connsiteX62" fmla="*/ 2119746 w 5723313"/>
              <a:gd name="connsiteY62" fmla="*/ 540328 h 752435"/>
              <a:gd name="connsiteX63" fmla="*/ 2144684 w 5723313"/>
              <a:gd name="connsiteY63" fmla="*/ 552797 h 752435"/>
              <a:gd name="connsiteX64" fmla="*/ 2157153 w 5723313"/>
              <a:gd name="connsiteY64" fmla="*/ 561109 h 752435"/>
              <a:gd name="connsiteX65" fmla="*/ 2169622 w 5723313"/>
              <a:gd name="connsiteY65" fmla="*/ 565266 h 752435"/>
              <a:gd name="connsiteX66" fmla="*/ 2202873 w 5723313"/>
              <a:gd name="connsiteY66" fmla="*/ 573578 h 752435"/>
              <a:gd name="connsiteX67" fmla="*/ 2315095 w 5723313"/>
              <a:gd name="connsiteY67" fmla="*/ 581891 h 752435"/>
              <a:gd name="connsiteX68" fmla="*/ 2547851 w 5723313"/>
              <a:gd name="connsiteY68" fmla="*/ 586048 h 752435"/>
              <a:gd name="connsiteX69" fmla="*/ 2718262 w 5723313"/>
              <a:gd name="connsiteY69" fmla="*/ 581891 h 752435"/>
              <a:gd name="connsiteX70" fmla="*/ 2751513 w 5723313"/>
              <a:gd name="connsiteY70" fmla="*/ 577735 h 752435"/>
              <a:gd name="connsiteX71" fmla="*/ 2801389 w 5723313"/>
              <a:gd name="connsiteY71" fmla="*/ 573578 h 752435"/>
              <a:gd name="connsiteX72" fmla="*/ 2834640 w 5723313"/>
              <a:gd name="connsiteY72" fmla="*/ 565266 h 752435"/>
              <a:gd name="connsiteX73" fmla="*/ 2847109 w 5723313"/>
              <a:gd name="connsiteY73" fmla="*/ 561109 h 752435"/>
              <a:gd name="connsiteX74" fmla="*/ 2863735 w 5723313"/>
              <a:gd name="connsiteY74" fmla="*/ 556953 h 752435"/>
              <a:gd name="connsiteX75" fmla="*/ 2876204 w 5723313"/>
              <a:gd name="connsiteY75" fmla="*/ 552797 h 752435"/>
              <a:gd name="connsiteX76" fmla="*/ 2892829 w 5723313"/>
              <a:gd name="connsiteY76" fmla="*/ 548640 h 752435"/>
              <a:gd name="connsiteX77" fmla="*/ 2905298 w 5723313"/>
              <a:gd name="connsiteY77" fmla="*/ 544484 h 752435"/>
              <a:gd name="connsiteX78" fmla="*/ 2946862 w 5723313"/>
              <a:gd name="connsiteY78" fmla="*/ 540328 h 752435"/>
              <a:gd name="connsiteX79" fmla="*/ 3063240 w 5723313"/>
              <a:gd name="connsiteY79" fmla="*/ 544484 h 752435"/>
              <a:gd name="connsiteX80" fmla="*/ 3175462 w 5723313"/>
              <a:gd name="connsiteY80" fmla="*/ 552797 h 752435"/>
              <a:gd name="connsiteX81" fmla="*/ 3387437 w 5723313"/>
              <a:gd name="connsiteY81" fmla="*/ 556953 h 752435"/>
              <a:gd name="connsiteX82" fmla="*/ 3453938 w 5723313"/>
              <a:gd name="connsiteY82" fmla="*/ 561109 h 752435"/>
              <a:gd name="connsiteX83" fmla="*/ 3507971 w 5723313"/>
              <a:gd name="connsiteY83" fmla="*/ 565266 h 752435"/>
              <a:gd name="connsiteX84" fmla="*/ 3665913 w 5723313"/>
              <a:gd name="connsiteY84" fmla="*/ 569422 h 752435"/>
              <a:gd name="connsiteX85" fmla="*/ 3690851 w 5723313"/>
              <a:gd name="connsiteY85" fmla="*/ 573578 h 752435"/>
              <a:gd name="connsiteX86" fmla="*/ 3715789 w 5723313"/>
              <a:gd name="connsiteY86" fmla="*/ 581891 h 752435"/>
              <a:gd name="connsiteX87" fmla="*/ 4239491 w 5723313"/>
              <a:gd name="connsiteY87" fmla="*/ 594360 h 752435"/>
              <a:gd name="connsiteX88" fmla="*/ 4318462 w 5723313"/>
              <a:gd name="connsiteY88" fmla="*/ 598517 h 752435"/>
              <a:gd name="connsiteX89" fmla="*/ 4389120 w 5723313"/>
              <a:gd name="connsiteY89" fmla="*/ 606829 h 752435"/>
              <a:gd name="connsiteX90" fmla="*/ 4401589 w 5723313"/>
              <a:gd name="connsiteY90" fmla="*/ 610986 h 752435"/>
              <a:gd name="connsiteX91" fmla="*/ 4434840 w 5723313"/>
              <a:gd name="connsiteY91" fmla="*/ 619298 h 752435"/>
              <a:gd name="connsiteX92" fmla="*/ 4447309 w 5723313"/>
              <a:gd name="connsiteY92" fmla="*/ 627611 h 752435"/>
              <a:gd name="connsiteX93" fmla="*/ 4493029 w 5723313"/>
              <a:gd name="connsiteY93" fmla="*/ 635924 h 752435"/>
              <a:gd name="connsiteX94" fmla="*/ 4530437 w 5723313"/>
              <a:gd name="connsiteY94" fmla="*/ 648393 h 752435"/>
              <a:gd name="connsiteX95" fmla="*/ 4542906 w 5723313"/>
              <a:gd name="connsiteY95" fmla="*/ 652549 h 752435"/>
              <a:gd name="connsiteX96" fmla="*/ 4576157 w 5723313"/>
              <a:gd name="connsiteY96" fmla="*/ 660862 h 752435"/>
              <a:gd name="connsiteX97" fmla="*/ 4592782 w 5723313"/>
              <a:gd name="connsiteY97" fmla="*/ 665018 h 752435"/>
              <a:gd name="connsiteX98" fmla="*/ 4613564 w 5723313"/>
              <a:gd name="connsiteY98" fmla="*/ 669175 h 752435"/>
              <a:gd name="connsiteX99" fmla="*/ 4638502 w 5723313"/>
              <a:gd name="connsiteY99" fmla="*/ 677488 h 752435"/>
              <a:gd name="connsiteX100" fmla="*/ 4650971 w 5723313"/>
              <a:gd name="connsiteY100" fmla="*/ 681644 h 752435"/>
              <a:gd name="connsiteX101" fmla="*/ 4675909 w 5723313"/>
              <a:gd name="connsiteY101" fmla="*/ 689957 h 752435"/>
              <a:gd name="connsiteX102" fmla="*/ 4688378 w 5723313"/>
              <a:gd name="connsiteY102" fmla="*/ 698269 h 752435"/>
              <a:gd name="connsiteX103" fmla="*/ 4729942 w 5723313"/>
              <a:gd name="connsiteY103" fmla="*/ 710738 h 752435"/>
              <a:gd name="connsiteX104" fmla="*/ 4754880 w 5723313"/>
              <a:gd name="connsiteY104" fmla="*/ 719051 h 752435"/>
              <a:gd name="connsiteX105" fmla="*/ 4775662 w 5723313"/>
              <a:gd name="connsiteY105" fmla="*/ 723208 h 752435"/>
              <a:gd name="connsiteX106" fmla="*/ 4800600 w 5723313"/>
              <a:gd name="connsiteY106" fmla="*/ 731520 h 752435"/>
              <a:gd name="connsiteX107" fmla="*/ 4813069 w 5723313"/>
              <a:gd name="connsiteY107" fmla="*/ 735677 h 752435"/>
              <a:gd name="connsiteX108" fmla="*/ 4829695 w 5723313"/>
              <a:gd name="connsiteY108" fmla="*/ 739833 h 752435"/>
              <a:gd name="connsiteX109" fmla="*/ 4883727 w 5723313"/>
              <a:gd name="connsiteY109" fmla="*/ 743989 h 752435"/>
              <a:gd name="connsiteX110" fmla="*/ 4896197 w 5723313"/>
              <a:gd name="connsiteY110" fmla="*/ 748146 h 752435"/>
              <a:gd name="connsiteX111" fmla="*/ 5124797 w 5723313"/>
              <a:gd name="connsiteY111" fmla="*/ 748146 h 752435"/>
              <a:gd name="connsiteX112" fmla="*/ 5153891 w 5723313"/>
              <a:gd name="connsiteY112" fmla="*/ 731520 h 752435"/>
              <a:gd name="connsiteX113" fmla="*/ 5166360 w 5723313"/>
              <a:gd name="connsiteY113" fmla="*/ 727364 h 752435"/>
              <a:gd name="connsiteX114" fmla="*/ 5178829 w 5723313"/>
              <a:gd name="connsiteY114" fmla="*/ 719051 h 752435"/>
              <a:gd name="connsiteX115" fmla="*/ 5191298 w 5723313"/>
              <a:gd name="connsiteY115" fmla="*/ 714895 h 752435"/>
              <a:gd name="connsiteX116" fmla="*/ 5199611 w 5723313"/>
              <a:gd name="connsiteY116" fmla="*/ 702426 h 752435"/>
              <a:gd name="connsiteX117" fmla="*/ 5212080 w 5723313"/>
              <a:gd name="connsiteY117" fmla="*/ 698269 h 752435"/>
              <a:gd name="connsiteX118" fmla="*/ 5224549 w 5723313"/>
              <a:gd name="connsiteY118" fmla="*/ 689957 h 752435"/>
              <a:gd name="connsiteX119" fmla="*/ 5232862 w 5723313"/>
              <a:gd name="connsiteY119" fmla="*/ 677488 h 752435"/>
              <a:gd name="connsiteX120" fmla="*/ 5257800 w 5723313"/>
              <a:gd name="connsiteY120" fmla="*/ 669175 h 752435"/>
              <a:gd name="connsiteX121" fmla="*/ 5278582 w 5723313"/>
              <a:gd name="connsiteY121" fmla="*/ 648393 h 752435"/>
              <a:gd name="connsiteX122" fmla="*/ 5286895 w 5723313"/>
              <a:gd name="connsiteY122" fmla="*/ 635924 h 752435"/>
              <a:gd name="connsiteX123" fmla="*/ 5311833 w 5723313"/>
              <a:gd name="connsiteY123" fmla="*/ 627611 h 752435"/>
              <a:gd name="connsiteX124" fmla="*/ 5340927 w 5723313"/>
              <a:gd name="connsiteY124" fmla="*/ 610986 h 752435"/>
              <a:gd name="connsiteX125" fmla="*/ 5349240 w 5723313"/>
              <a:gd name="connsiteY125" fmla="*/ 598517 h 752435"/>
              <a:gd name="connsiteX126" fmla="*/ 5365866 w 5723313"/>
              <a:gd name="connsiteY126" fmla="*/ 590204 h 752435"/>
              <a:gd name="connsiteX127" fmla="*/ 5378335 w 5723313"/>
              <a:gd name="connsiteY127" fmla="*/ 581891 h 752435"/>
              <a:gd name="connsiteX128" fmla="*/ 5399117 w 5723313"/>
              <a:gd name="connsiteY128" fmla="*/ 565266 h 752435"/>
              <a:gd name="connsiteX129" fmla="*/ 5419898 w 5723313"/>
              <a:gd name="connsiteY129" fmla="*/ 548640 h 752435"/>
              <a:gd name="connsiteX130" fmla="*/ 5428211 w 5723313"/>
              <a:gd name="connsiteY130" fmla="*/ 536171 h 752435"/>
              <a:gd name="connsiteX131" fmla="*/ 5478087 w 5723313"/>
              <a:gd name="connsiteY131" fmla="*/ 511233 h 752435"/>
              <a:gd name="connsiteX132" fmla="*/ 5507182 w 5723313"/>
              <a:gd name="connsiteY132" fmla="*/ 498764 h 752435"/>
              <a:gd name="connsiteX133" fmla="*/ 5532120 w 5723313"/>
              <a:gd name="connsiteY133" fmla="*/ 482138 h 752435"/>
              <a:gd name="connsiteX134" fmla="*/ 5557058 w 5723313"/>
              <a:gd name="connsiteY134" fmla="*/ 473826 h 752435"/>
              <a:gd name="connsiteX135" fmla="*/ 5569527 w 5723313"/>
              <a:gd name="connsiteY135" fmla="*/ 469669 h 752435"/>
              <a:gd name="connsiteX136" fmla="*/ 5606935 w 5723313"/>
              <a:gd name="connsiteY136" fmla="*/ 453044 h 752435"/>
              <a:gd name="connsiteX137" fmla="*/ 5631873 w 5723313"/>
              <a:gd name="connsiteY137" fmla="*/ 444731 h 752435"/>
              <a:gd name="connsiteX138" fmla="*/ 5644342 w 5723313"/>
              <a:gd name="connsiteY138" fmla="*/ 440575 h 752435"/>
              <a:gd name="connsiteX139" fmla="*/ 5723313 w 5723313"/>
              <a:gd name="connsiteY139" fmla="*/ 436418 h 752435"/>
              <a:gd name="connsiteX0" fmla="*/ 0 w 5723313"/>
              <a:gd name="connsiteY0" fmla="*/ 8313 h 752435"/>
              <a:gd name="connsiteX1" fmla="*/ 41564 w 5723313"/>
              <a:gd name="connsiteY1" fmla="*/ 24938 h 752435"/>
              <a:gd name="connsiteX2" fmla="*/ 74815 w 5723313"/>
              <a:gd name="connsiteY2" fmla="*/ 16626 h 752435"/>
              <a:gd name="connsiteX3" fmla="*/ 116378 w 5723313"/>
              <a:gd name="connsiteY3" fmla="*/ 12469 h 752435"/>
              <a:gd name="connsiteX4" fmla="*/ 133004 w 5723313"/>
              <a:gd name="connsiteY4" fmla="*/ 8313 h 752435"/>
              <a:gd name="connsiteX5" fmla="*/ 145473 w 5723313"/>
              <a:gd name="connsiteY5" fmla="*/ 4157 h 752435"/>
              <a:gd name="connsiteX6" fmla="*/ 187037 w 5723313"/>
              <a:gd name="connsiteY6" fmla="*/ 0 h 752435"/>
              <a:gd name="connsiteX7" fmla="*/ 320040 w 5723313"/>
              <a:gd name="connsiteY7" fmla="*/ 4157 h 752435"/>
              <a:gd name="connsiteX8" fmla="*/ 332509 w 5723313"/>
              <a:gd name="connsiteY8" fmla="*/ 8313 h 752435"/>
              <a:gd name="connsiteX9" fmla="*/ 349135 w 5723313"/>
              <a:gd name="connsiteY9" fmla="*/ 12469 h 752435"/>
              <a:gd name="connsiteX10" fmla="*/ 374073 w 5723313"/>
              <a:gd name="connsiteY10" fmla="*/ 29095 h 752435"/>
              <a:gd name="connsiteX11" fmla="*/ 386542 w 5723313"/>
              <a:gd name="connsiteY11" fmla="*/ 37408 h 752435"/>
              <a:gd name="connsiteX12" fmla="*/ 411480 w 5723313"/>
              <a:gd name="connsiteY12" fmla="*/ 45720 h 752435"/>
              <a:gd name="connsiteX13" fmla="*/ 436418 w 5723313"/>
              <a:gd name="connsiteY13" fmla="*/ 54033 h 752435"/>
              <a:gd name="connsiteX14" fmla="*/ 486295 w 5723313"/>
              <a:gd name="connsiteY14" fmla="*/ 62346 h 752435"/>
              <a:gd name="connsiteX15" fmla="*/ 511233 w 5723313"/>
              <a:gd name="connsiteY15" fmla="*/ 70658 h 752435"/>
              <a:gd name="connsiteX16" fmla="*/ 536171 w 5723313"/>
              <a:gd name="connsiteY16" fmla="*/ 87284 h 752435"/>
              <a:gd name="connsiteX17" fmla="*/ 561109 w 5723313"/>
              <a:gd name="connsiteY17" fmla="*/ 95597 h 752435"/>
              <a:gd name="connsiteX18" fmla="*/ 586047 w 5723313"/>
              <a:gd name="connsiteY18" fmla="*/ 112222 h 752435"/>
              <a:gd name="connsiteX19" fmla="*/ 598517 w 5723313"/>
              <a:gd name="connsiteY19" fmla="*/ 124691 h 752435"/>
              <a:gd name="connsiteX20" fmla="*/ 610986 w 5723313"/>
              <a:gd name="connsiteY20" fmla="*/ 128848 h 752435"/>
              <a:gd name="connsiteX21" fmla="*/ 648393 w 5723313"/>
              <a:gd name="connsiteY21" fmla="*/ 149629 h 752435"/>
              <a:gd name="connsiteX22" fmla="*/ 669175 w 5723313"/>
              <a:gd name="connsiteY22" fmla="*/ 170411 h 752435"/>
              <a:gd name="connsiteX23" fmla="*/ 681644 w 5723313"/>
              <a:gd name="connsiteY23" fmla="*/ 178724 h 752435"/>
              <a:gd name="connsiteX24" fmla="*/ 702426 w 5723313"/>
              <a:gd name="connsiteY24" fmla="*/ 199506 h 752435"/>
              <a:gd name="connsiteX25" fmla="*/ 739833 w 5723313"/>
              <a:gd name="connsiteY25" fmla="*/ 232757 h 752435"/>
              <a:gd name="connsiteX26" fmla="*/ 760615 w 5723313"/>
              <a:gd name="connsiteY26" fmla="*/ 249382 h 752435"/>
              <a:gd name="connsiteX27" fmla="*/ 768927 w 5723313"/>
              <a:gd name="connsiteY27" fmla="*/ 261851 h 752435"/>
              <a:gd name="connsiteX28" fmla="*/ 781397 w 5723313"/>
              <a:gd name="connsiteY28" fmla="*/ 270164 h 752435"/>
              <a:gd name="connsiteX29" fmla="*/ 793866 w 5723313"/>
              <a:gd name="connsiteY29" fmla="*/ 282633 h 752435"/>
              <a:gd name="connsiteX30" fmla="*/ 802178 w 5723313"/>
              <a:gd name="connsiteY30" fmla="*/ 295102 h 752435"/>
              <a:gd name="connsiteX31" fmla="*/ 814647 w 5723313"/>
              <a:gd name="connsiteY31" fmla="*/ 299258 h 752435"/>
              <a:gd name="connsiteX32" fmla="*/ 822960 w 5723313"/>
              <a:gd name="connsiteY32" fmla="*/ 311728 h 752435"/>
              <a:gd name="connsiteX33" fmla="*/ 847898 w 5723313"/>
              <a:gd name="connsiteY33" fmla="*/ 324197 h 752435"/>
              <a:gd name="connsiteX34" fmla="*/ 856211 w 5723313"/>
              <a:gd name="connsiteY34" fmla="*/ 336666 h 752435"/>
              <a:gd name="connsiteX35" fmla="*/ 881149 w 5723313"/>
              <a:gd name="connsiteY35" fmla="*/ 344978 h 752435"/>
              <a:gd name="connsiteX36" fmla="*/ 918557 w 5723313"/>
              <a:gd name="connsiteY36" fmla="*/ 357448 h 752435"/>
              <a:gd name="connsiteX37" fmla="*/ 931026 w 5723313"/>
              <a:gd name="connsiteY37" fmla="*/ 361604 h 752435"/>
              <a:gd name="connsiteX38" fmla="*/ 943495 w 5723313"/>
              <a:gd name="connsiteY38" fmla="*/ 365760 h 752435"/>
              <a:gd name="connsiteX39" fmla="*/ 968433 w 5723313"/>
              <a:gd name="connsiteY39" fmla="*/ 369917 h 752435"/>
              <a:gd name="connsiteX40" fmla="*/ 1009997 w 5723313"/>
              <a:gd name="connsiteY40" fmla="*/ 378229 h 752435"/>
              <a:gd name="connsiteX41" fmla="*/ 1163782 w 5723313"/>
              <a:gd name="connsiteY41" fmla="*/ 390698 h 752435"/>
              <a:gd name="connsiteX42" fmla="*/ 1226127 w 5723313"/>
              <a:gd name="connsiteY42" fmla="*/ 399011 h 752435"/>
              <a:gd name="connsiteX43" fmla="*/ 1251066 w 5723313"/>
              <a:gd name="connsiteY43" fmla="*/ 403168 h 752435"/>
              <a:gd name="connsiteX44" fmla="*/ 1404851 w 5723313"/>
              <a:gd name="connsiteY44" fmla="*/ 407324 h 752435"/>
              <a:gd name="connsiteX45" fmla="*/ 1571106 w 5723313"/>
              <a:gd name="connsiteY45" fmla="*/ 419793 h 752435"/>
              <a:gd name="connsiteX46" fmla="*/ 1650077 w 5723313"/>
              <a:gd name="connsiteY46" fmla="*/ 423949 h 752435"/>
              <a:gd name="connsiteX47" fmla="*/ 1766455 w 5723313"/>
              <a:gd name="connsiteY47" fmla="*/ 432262 h 752435"/>
              <a:gd name="connsiteX48" fmla="*/ 1799706 w 5723313"/>
              <a:gd name="connsiteY48" fmla="*/ 440575 h 752435"/>
              <a:gd name="connsiteX49" fmla="*/ 1808018 w 5723313"/>
              <a:gd name="connsiteY49" fmla="*/ 453044 h 752435"/>
              <a:gd name="connsiteX50" fmla="*/ 1832957 w 5723313"/>
              <a:gd name="connsiteY50" fmla="*/ 461357 h 752435"/>
              <a:gd name="connsiteX51" fmla="*/ 1845426 w 5723313"/>
              <a:gd name="connsiteY51" fmla="*/ 469669 h 752435"/>
              <a:gd name="connsiteX52" fmla="*/ 1862051 w 5723313"/>
              <a:gd name="connsiteY52" fmla="*/ 473826 h 752435"/>
              <a:gd name="connsiteX53" fmla="*/ 1899458 w 5723313"/>
              <a:gd name="connsiteY53" fmla="*/ 486295 h 752435"/>
              <a:gd name="connsiteX54" fmla="*/ 1911927 w 5723313"/>
              <a:gd name="connsiteY54" fmla="*/ 490451 h 752435"/>
              <a:gd name="connsiteX55" fmla="*/ 1957647 w 5723313"/>
              <a:gd name="connsiteY55" fmla="*/ 498764 h 752435"/>
              <a:gd name="connsiteX56" fmla="*/ 1970117 w 5723313"/>
              <a:gd name="connsiteY56" fmla="*/ 502920 h 752435"/>
              <a:gd name="connsiteX57" fmla="*/ 2007524 w 5723313"/>
              <a:gd name="connsiteY57" fmla="*/ 511233 h 752435"/>
              <a:gd name="connsiteX58" fmla="*/ 2019993 w 5723313"/>
              <a:gd name="connsiteY58" fmla="*/ 515389 h 752435"/>
              <a:gd name="connsiteX59" fmla="*/ 2053244 w 5723313"/>
              <a:gd name="connsiteY59" fmla="*/ 523702 h 752435"/>
              <a:gd name="connsiteX60" fmla="*/ 2065713 w 5723313"/>
              <a:gd name="connsiteY60" fmla="*/ 527858 h 752435"/>
              <a:gd name="connsiteX61" fmla="*/ 2103120 w 5723313"/>
              <a:gd name="connsiteY61" fmla="*/ 536171 h 752435"/>
              <a:gd name="connsiteX62" fmla="*/ 2119746 w 5723313"/>
              <a:gd name="connsiteY62" fmla="*/ 540328 h 752435"/>
              <a:gd name="connsiteX63" fmla="*/ 2144684 w 5723313"/>
              <a:gd name="connsiteY63" fmla="*/ 552797 h 752435"/>
              <a:gd name="connsiteX64" fmla="*/ 2157153 w 5723313"/>
              <a:gd name="connsiteY64" fmla="*/ 561109 h 752435"/>
              <a:gd name="connsiteX65" fmla="*/ 2169622 w 5723313"/>
              <a:gd name="connsiteY65" fmla="*/ 565266 h 752435"/>
              <a:gd name="connsiteX66" fmla="*/ 2202873 w 5723313"/>
              <a:gd name="connsiteY66" fmla="*/ 573578 h 752435"/>
              <a:gd name="connsiteX67" fmla="*/ 2315095 w 5723313"/>
              <a:gd name="connsiteY67" fmla="*/ 581891 h 752435"/>
              <a:gd name="connsiteX68" fmla="*/ 2547851 w 5723313"/>
              <a:gd name="connsiteY68" fmla="*/ 586048 h 752435"/>
              <a:gd name="connsiteX69" fmla="*/ 2718262 w 5723313"/>
              <a:gd name="connsiteY69" fmla="*/ 581891 h 752435"/>
              <a:gd name="connsiteX70" fmla="*/ 2751513 w 5723313"/>
              <a:gd name="connsiteY70" fmla="*/ 577735 h 752435"/>
              <a:gd name="connsiteX71" fmla="*/ 2801389 w 5723313"/>
              <a:gd name="connsiteY71" fmla="*/ 573578 h 752435"/>
              <a:gd name="connsiteX72" fmla="*/ 2834640 w 5723313"/>
              <a:gd name="connsiteY72" fmla="*/ 565266 h 752435"/>
              <a:gd name="connsiteX73" fmla="*/ 2847109 w 5723313"/>
              <a:gd name="connsiteY73" fmla="*/ 561109 h 752435"/>
              <a:gd name="connsiteX74" fmla="*/ 2863735 w 5723313"/>
              <a:gd name="connsiteY74" fmla="*/ 556953 h 752435"/>
              <a:gd name="connsiteX75" fmla="*/ 2876204 w 5723313"/>
              <a:gd name="connsiteY75" fmla="*/ 552797 h 752435"/>
              <a:gd name="connsiteX76" fmla="*/ 2892829 w 5723313"/>
              <a:gd name="connsiteY76" fmla="*/ 548640 h 752435"/>
              <a:gd name="connsiteX77" fmla="*/ 2905298 w 5723313"/>
              <a:gd name="connsiteY77" fmla="*/ 544484 h 752435"/>
              <a:gd name="connsiteX78" fmla="*/ 2946862 w 5723313"/>
              <a:gd name="connsiteY78" fmla="*/ 540328 h 752435"/>
              <a:gd name="connsiteX79" fmla="*/ 3063240 w 5723313"/>
              <a:gd name="connsiteY79" fmla="*/ 544484 h 752435"/>
              <a:gd name="connsiteX80" fmla="*/ 3175462 w 5723313"/>
              <a:gd name="connsiteY80" fmla="*/ 552797 h 752435"/>
              <a:gd name="connsiteX81" fmla="*/ 3387437 w 5723313"/>
              <a:gd name="connsiteY81" fmla="*/ 556953 h 752435"/>
              <a:gd name="connsiteX82" fmla="*/ 3453938 w 5723313"/>
              <a:gd name="connsiteY82" fmla="*/ 561109 h 752435"/>
              <a:gd name="connsiteX83" fmla="*/ 3507971 w 5723313"/>
              <a:gd name="connsiteY83" fmla="*/ 565266 h 752435"/>
              <a:gd name="connsiteX84" fmla="*/ 3665913 w 5723313"/>
              <a:gd name="connsiteY84" fmla="*/ 569422 h 752435"/>
              <a:gd name="connsiteX85" fmla="*/ 3690851 w 5723313"/>
              <a:gd name="connsiteY85" fmla="*/ 573578 h 752435"/>
              <a:gd name="connsiteX86" fmla="*/ 3715789 w 5723313"/>
              <a:gd name="connsiteY86" fmla="*/ 581891 h 752435"/>
              <a:gd name="connsiteX87" fmla="*/ 4239491 w 5723313"/>
              <a:gd name="connsiteY87" fmla="*/ 594360 h 752435"/>
              <a:gd name="connsiteX88" fmla="*/ 4318462 w 5723313"/>
              <a:gd name="connsiteY88" fmla="*/ 598517 h 752435"/>
              <a:gd name="connsiteX89" fmla="*/ 4389120 w 5723313"/>
              <a:gd name="connsiteY89" fmla="*/ 606829 h 752435"/>
              <a:gd name="connsiteX90" fmla="*/ 4401589 w 5723313"/>
              <a:gd name="connsiteY90" fmla="*/ 610986 h 752435"/>
              <a:gd name="connsiteX91" fmla="*/ 4434840 w 5723313"/>
              <a:gd name="connsiteY91" fmla="*/ 619298 h 752435"/>
              <a:gd name="connsiteX92" fmla="*/ 4447309 w 5723313"/>
              <a:gd name="connsiteY92" fmla="*/ 627611 h 752435"/>
              <a:gd name="connsiteX93" fmla="*/ 4493029 w 5723313"/>
              <a:gd name="connsiteY93" fmla="*/ 635924 h 752435"/>
              <a:gd name="connsiteX94" fmla="*/ 4530437 w 5723313"/>
              <a:gd name="connsiteY94" fmla="*/ 648393 h 752435"/>
              <a:gd name="connsiteX95" fmla="*/ 4542906 w 5723313"/>
              <a:gd name="connsiteY95" fmla="*/ 652549 h 752435"/>
              <a:gd name="connsiteX96" fmla="*/ 4576157 w 5723313"/>
              <a:gd name="connsiteY96" fmla="*/ 660862 h 752435"/>
              <a:gd name="connsiteX97" fmla="*/ 4592782 w 5723313"/>
              <a:gd name="connsiteY97" fmla="*/ 665018 h 752435"/>
              <a:gd name="connsiteX98" fmla="*/ 4613564 w 5723313"/>
              <a:gd name="connsiteY98" fmla="*/ 669175 h 752435"/>
              <a:gd name="connsiteX99" fmla="*/ 4638502 w 5723313"/>
              <a:gd name="connsiteY99" fmla="*/ 677488 h 752435"/>
              <a:gd name="connsiteX100" fmla="*/ 4650971 w 5723313"/>
              <a:gd name="connsiteY100" fmla="*/ 681644 h 752435"/>
              <a:gd name="connsiteX101" fmla="*/ 4675909 w 5723313"/>
              <a:gd name="connsiteY101" fmla="*/ 689957 h 752435"/>
              <a:gd name="connsiteX102" fmla="*/ 4688378 w 5723313"/>
              <a:gd name="connsiteY102" fmla="*/ 698269 h 752435"/>
              <a:gd name="connsiteX103" fmla="*/ 4729942 w 5723313"/>
              <a:gd name="connsiteY103" fmla="*/ 710738 h 752435"/>
              <a:gd name="connsiteX104" fmla="*/ 4754880 w 5723313"/>
              <a:gd name="connsiteY104" fmla="*/ 719051 h 752435"/>
              <a:gd name="connsiteX105" fmla="*/ 4775662 w 5723313"/>
              <a:gd name="connsiteY105" fmla="*/ 723208 h 752435"/>
              <a:gd name="connsiteX106" fmla="*/ 4800600 w 5723313"/>
              <a:gd name="connsiteY106" fmla="*/ 731520 h 752435"/>
              <a:gd name="connsiteX107" fmla="*/ 4813069 w 5723313"/>
              <a:gd name="connsiteY107" fmla="*/ 735677 h 752435"/>
              <a:gd name="connsiteX108" fmla="*/ 4829695 w 5723313"/>
              <a:gd name="connsiteY108" fmla="*/ 739833 h 752435"/>
              <a:gd name="connsiteX109" fmla="*/ 4883727 w 5723313"/>
              <a:gd name="connsiteY109" fmla="*/ 743989 h 752435"/>
              <a:gd name="connsiteX110" fmla="*/ 4896197 w 5723313"/>
              <a:gd name="connsiteY110" fmla="*/ 748146 h 752435"/>
              <a:gd name="connsiteX111" fmla="*/ 5124797 w 5723313"/>
              <a:gd name="connsiteY111" fmla="*/ 748146 h 752435"/>
              <a:gd name="connsiteX112" fmla="*/ 5153891 w 5723313"/>
              <a:gd name="connsiteY112" fmla="*/ 731520 h 752435"/>
              <a:gd name="connsiteX113" fmla="*/ 5166360 w 5723313"/>
              <a:gd name="connsiteY113" fmla="*/ 727364 h 752435"/>
              <a:gd name="connsiteX114" fmla="*/ 5178829 w 5723313"/>
              <a:gd name="connsiteY114" fmla="*/ 719051 h 752435"/>
              <a:gd name="connsiteX115" fmla="*/ 5191298 w 5723313"/>
              <a:gd name="connsiteY115" fmla="*/ 714895 h 752435"/>
              <a:gd name="connsiteX116" fmla="*/ 5199611 w 5723313"/>
              <a:gd name="connsiteY116" fmla="*/ 702426 h 752435"/>
              <a:gd name="connsiteX117" fmla="*/ 5212080 w 5723313"/>
              <a:gd name="connsiteY117" fmla="*/ 698269 h 752435"/>
              <a:gd name="connsiteX118" fmla="*/ 5224549 w 5723313"/>
              <a:gd name="connsiteY118" fmla="*/ 689957 h 752435"/>
              <a:gd name="connsiteX119" fmla="*/ 5232862 w 5723313"/>
              <a:gd name="connsiteY119" fmla="*/ 677488 h 752435"/>
              <a:gd name="connsiteX120" fmla="*/ 5257800 w 5723313"/>
              <a:gd name="connsiteY120" fmla="*/ 669175 h 752435"/>
              <a:gd name="connsiteX121" fmla="*/ 5278582 w 5723313"/>
              <a:gd name="connsiteY121" fmla="*/ 648393 h 752435"/>
              <a:gd name="connsiteX122" fmla="*/ 5286895 w 5723313"/>
              <a:gd name="connsiteY122" fmla="*/ 635924 h 752435"/>
              <a:gd name="connsiteX123" fmla="*/ 5311833 w 5723313"/>
              <a:gd name="connsiteY123" fmla="*/ 627611 h 752435"/>
              <a:gd name="connsiteX124" fmla="*/ 5340927 w 5723313"/>
              <a:gd name="connsiteY124" fmla="*/ 610986 h 752435"/>
              <a:gd name="connsiteX125" fmla="*/ 5349240 w 5723313"/>
              <a:gd name="connsiteY125" fmla="*/ 598517 h 752435"/>
              <a:gd name="connsiteX126" fmla="*/ 5365866 w 5723313"/>
              <a:gd name="connsiteY126" fmla="*/ 590204 h 752435"/>
              <a:gd name="connsiteX127" fmla="*/ 5378335 w 5723313"/>
              <a:gd name="connsiteY127" fmla="*/ 581891 h 752435"/>
              <a:gd name="connsiteX128" fmla="*/ 5399117 w 5723313"/>
              <a:gd name="connsiteY128" fmla="*/ 565266 h 752435"/>
              <a:gd name="connsiteX129" fmla="*/ 5419898 w 5723313"/>
              <a:gd name="connsiteY129" fmla="*/ 548640 h 752435"/>
              <a:gd name="connsiteX130" fmla="*/ 5428211 w 5723313"/>
              <a:gd name="connsiteY130" fmla="*/ 536171 h 752435"/>
              <a:gd name="connsiteX131" fmla="*/ 5478087 w 5723313"/>
              <a:gd name="connsiteY131" fmla="*/ 511233 h 752435"/>
              <a:gd name="connsiteX132" fmla="*/ 5507182 w 5723313"/>
              <a:gd name="connsiteY132" fmla="*/ 498764 h 752435"/>
              <a:gd name="connsiteX133" fmla="*/ 5532120 w 5723313"/>
              <a:gd name="connsiteY133" fmla="*/ 482138 h 752435"/>
              <a:gd name="connsiteX134" fmla="*/ 5557058 w 5723313"/>
              <a:gd name="connsiteY134" fmla="*/ 473826 h 752435"/>
              <a:gd name="connsiteX135" fmla="*/ 5569527 w 5723313"/>
              <a:gd name="connsiteY135" fmla="*/ 469669 h 752435"/>
              <a:gd name="connsiteX136" fmla="*/ 5606935 w 5723313"/>
              <a:gd name="connsiteY136" fmla="*/ 453044 h 752435"/>
              <a:gd name="connsiteX137" fmla="*/ 5631873 w 5723313"/>
              <a:gd name="connsiteY137" fmla="*/ 444731 h 752435"/>
              <a:gd name="connsiteX138" fmla="*/ 5644342 w 5723313"/>
              <a:gd name="connsiteY138" fmla="*/ 440575 h 752435"/>
              <a:gd name="connsiteX139" fmla="*/ 5723313 w 5723313"/>
              <a:gd name="connsiteY139" fmla="*/ 436418 h 752435"/>
              <a:gd name="connsiteX0" fmla="*/ 0 w 5723313"/>
              <a:gd name="connsiteY0" fmla="*/ 8313 h 752435"/>
              <a:gd name="connsiteX1" fmla="*/ 41564 w 5723313"/>
              <a:gd name="connsiteY1" fmla="*/ 4156 h 752435"/>
              <a:gd name="connsiteX2" fmla="*/ 74815 w 5723313"/>
              <a:gd name="connsiteY2" fmla="*/ 16626 h 752435"/>
              <a:gd name="connsiteX3" fmla="*/ 116378 w 5723313"/>
              <a:gd name="connsiteY3" fmla="*/ 12469 h 752435"/>
              <a:gd name="connsiteX4" fmla="*/ 133004 w 5723313"/>
              <a:gd name="connsiteY4" fmla="*/ 8313 h 752435"/>
              <a:gd name="connsiteX5" fmla="*/ 145473 w 5723313"/>
              <a:gd name="connsiteY5" fmla="*/ 4157 h 752435"/>
              <a:gd name="connsiteX6" fmla="*/ 187037 w 5723313"/>
              <a:gd name="connsiteY6" fmla="*/ 0 h 752435"/>
              <a:gd name="connsiteX7" fmla="*/ 320040 w 5723313"/>
              <a:gd name="connsiteY7" fmla="*/ 4157 h 752435"/>
              <a:gd name="connsiteX8" fmla="*/ 332509 w 5723313"/>
              <a:gd name="connsiteY8" fmla="*/ 8313 h 752435"/>
              <a:gd name="connsiteX9" fmla="*/ 349135 w 5723313"/>
              <a:gd name="connsiteY9" fmla="*/ 12469 h 752435"/>
              <a:gd name="connsiteX10" fmla="*/ 374073 w 5723313"/>
              <a:gd name="connsiteY10" fmla="*/ 29095 h 752435"/>
              <a:gd name="connsiteX11" fmla="*/ 386542 w 5723313"/>
              <a:gd name="connsiteY11" fmla="*/ 37408 h 752435"/>
              <a:gd name="connsiteX12" fmla="*/ 411480 w 5723313"/>
              <a:gd name="connsiteY12" fmla="*/ 45720 h 752435"/>
              <a:gd name="connsiteX13" fmla="*/ 436418 w 5723313"/>
              <a:gd name="connsiteY13" fmla="*/ 54033 h 752435"/>
              <a:gd name="connsiteX14" fmla="*/ 486295 w 5723313"/>
              <a:gd name="connsiteY14" fmla="*/ 62346 h 752435"/>
              <a:gd name="connsiteX15" fmla="*/ 511233 w 5723313"/>
              <a:gd name="connsiteY15" fmla="*/ 70658 h 752435"/>
              <a:gd name="connsiteX16" fmla="*/ 536171 w 5723313"/>
              <a:gd name="connsiteY16" fmla="*/ 87284 h 752435"/>
              <a:gd name="connsiteX17" fmla="*/ 561109 w 5723313"/>
              <a:gd name="connsiteY17" fmla="*/ 95597 h 752435"/>
              <a:gd name="connsiteX18" fmla="*/ 586047 w 5723313"/>
              <a:gd name="connsiteY18" fmla="*/ 112222 h 752435"/>
              <a:gd name="connsiteX19" fmla="*/ 598517 w 5723313"/>
              <a:gd name="connsiteY19" fmla="*/ 124691 h 752435"/>
              <a:gd name="connsiteX20" fmla="*/ 610986 w 5723313"/>
              <a:gd name="connsiteY20" fmla="*/ 128848 h 752435"/>
              <a:gd name="connsiteX21" fmla="*/ 648393 w 5723313"/>
              <a:gd name="connsiteY21" fmla="*/ 149629 h 752435"/>
              <a:gd name="connsiteX22" fmla="*/ 669175 w 5723313"/>
              <a:gd name="connsiteY22" fmla="*/ 170411 h 752435"/>
              <a:gd name="connsiteX23" fmla="*/ 681644 w 5723313"/>
              <a:gd name="connsiteY23" fmla="*/ 178724 h 752435"/>
              <a:gd name="connsiteX24" fmla="*/ 702426 w 5723313"/>
              <a:gd name="connsiteY24" fmla="*/ 199506 h 752435"/>
              <a:gd name="connsiteX25" fmla="*/ 739833 w 5723313"/>
              <a:gd name="connsiteY25" fmla="*/ 232757 h 752435"/>
              <a:gd name="connsiteX26" fmla="*/ 760615 w 5723313"/>
              <a:gd name="connsiteY26" fmla="*/ 249382 h 752435"/>
              <a:gd name="connsiteX27" fmla="*/ 768927 w 5723313"/>
              <a:gd name="connsiteY27" fmla="*/ 261851 h 752435"/>
              <a:gd name="connsiteX28" fmla="*/ 781397 w 5723313"/>
              <a:gd name="connsiteY28" fmla="*/ 270164 h 752435"/>
              <a:gd name="connsiteX29" fmla="*/ 793866 w 5723313"/>
              <a:gd name="connsiteY29" fmla="*/ 282633 h 752435"/>
              <a:gd name="connsiteX30" fmla="*/ 802178 w 5723313"/>
              <a:gd name="connsiteY30" fmla="*/ 295102 h 752435"/>
              <a:gd name="connsiteX31" fmla="*/ 814647 w 5723313"/>
              <a:gd name="connsiteY31" fmla="*/ 299258 h 752435"/>
              <a:gd name="connsiteX32" fmla="*/ 822960 w 5723313"/>
              <a:gd name="connsiteY32" fmla="*/ 311728 h 752435"/>
              <a:gd name="connsiteX33" fmla="*/ 847898 w 5723313"/>
              <a:gd name="connsiteY33" fmla="*/ 324197 h 752435"/>
              <a:gd name="connsiteX34" fmla="*/ 856211 w 5723313"/>
              <a:gd name="connsiteY34" fmla="*/ 336666 h 752435"/>
              <a:gd name="connsiteX35" fmla="*/ 881149 w 5723313"/>
              <a:gd name="connsiteY35" fmla="*/ 344978 h 752435"/>
              <a:gd name="connsiteX36" fmla="*/ 918557 w 5723313"/>
              <a:gd name="connsiteY36" fmla="*/ 357448 h 752435"/>
              <a:gd name="connsiteX37" fmla="*/ 931026 w 5723313"/>
              <a:gd name="connsiteY37" fmla="*/ 361604 h 752435"/>
              <a:gd name="connsiteX38" fmla="*/ 943495 w 5723313"/>
              <a:gd name="connsiteY38" fmla="*/ 365760 h 752435"/>
              <a:gd name="connsiteX39" fmla="*/ 968433 w 5723313"/>
              <a:gd name="connsiteY39" fmla="*/ 369917 h 752435"/>
              <a:gd name="connsiteX40" fmla="*/ 1009997 w 5723313"/>
              <a:gd name="connsiteY40" fmla="*/ 378229 h 752435"/>
              <a:gd name="connsiteX41" fmla="*/ 1163782 w 5723313"/>
              <a:gd name="connsiteY41" fmla="*/ 390698 h 752435"/>
              <a:gd name="connsiteX42" fmla="*/ 1226127 w 5723313"/>
              <a:gd name="connsiteY42" fmla="*/ 399011 h 752435"/>
              <a:gd name="connsiteX43" fmla="*/ 1251066 w 5723313"/>
              <a:gd name="connsiteY43" fmla="*/ 403168 h 752435"/>
              <a:gd name="connsiteX44" fmla="*/ 1404851 w 5723313"/>
              <a:gd name="connsiteY44" fmla="*/ 407324 h 752435"/>
              <a:gd name="connsiteX45" fmla="*/ 1571106 w 5723313"/>
              <a:gd name="connsiteY45" fmla="*/ 419793 h 752435"/>
              <a:gd name="connsiteX46" fmla="*/ 1650077 w 5723313"/>
              <a:gd name="connsiteY46" fmla="*/ 423949 h 752435"/>
              <a:gd name="connsiteX47" fmla="*/ 1766455 w 5723313"/>
              <a:gd name="connsiteY47" fmla="*/ 432262 h 752435"/>
              <a:gd name="connsiteX48" fmla="*/ 1799706 w 5723313"/>
              <a:gd name="connsiteY48" fmla="*/ 440575 h 752435"/>
              <a:gd name="connsiteX49" fmla="*/ 1808018 w 5723313"/>
              <a:gd name="connsiteY49" fmla="*/ 453044 h 752435"/>
              <a:gd name="connsiteX50" fmla="*/ 1832957 w 5723313"/>
              <a:gd name="connsiteY50" fmla="*/ 461357 h 752435"/>
              <a:gd name="connsiteX51" fmla="*/ 1845426 w 5723313"/>
              <a:gd name="connsiteY51" fmla="*/ 469669 h 752435"/>
              <a:gd name="connsiteX52" fmla="*/ 1862051 w 5723313"/>
              <a:gd name="connsiteY52" fmla="*/ 473826 h 752435"/>
              <a:gd name="connsiteX53" fmla="*/ 1899458 w 5723313"/>
              <a:gd name="connsiteY53" fmla="*/ 486295 h 752435"/>
              <a:gd name="connsiteX54" fmla="*/ 1911927 w 5723313"/>
              <a:gd name="connsiteY54" fmla="*/ 490451 h 752435"/>
              <a:gd name="connsiteX55" fmla="*/ 1957647 w 5723313"/>
              <a:gd name="connsiteY55" fmla="*/ 498764 h 752435"/>
              <a:gd name="connsiteX56" fmla="*/ 1970117 w 5723313"/>
              <a:gd name="connsiteY56" fmla="*/ 502920 h 752435"/>
              <a:gd name="connsiteX57" fmla="*/ 2007524 w 5723313"/>
              <a:gd name="connsiteY57" fmla="*/ 511233 h 752435"/>
              <a:gd name="connsiteX58" fmla="*/ 2019993 w 5723313"/>
              <a:gd name="connsiteY58" fmla="*/ 515389 h 752435"/>
              <a:gd name="connsiteX59" fmla="*/ 2053244 w 5723313"/>
              <a:gd name="connsiteY59" fmla="*/ 523702 h 752435"/>
              <a:gd name="connsiteX60" fmla="*/ 2065713 w 5723313"/>
              <a:gd name="connsiteY60" fmla="*/ 527858 h 752435"/>
              <a:gd name="connsiteX61" fmla="*/ 2103120 w 5723313"/>
              <a:gd name="connsiteY61" fmla="*/ 536171 h 752435"/>
              <a:gd name="connsiteX62" fmla="*/ 2119746 w 5723313"/>
              <a:gd name="connsiteY62" fmla="*/ 540328 h 752435"/>
              <a:gd name="connsiteX63" fmla="*/ 2144684 w 5723313"/>
              <a:gd name="connsiteY63" fmla="*/ 552797 h 752435"/>
              <a:gd name="connsiteX64" fmla="*/ 2157153 w 5723313"/>
              <a:gd name="connsiteY64" fmla="*/ 561109 h 752435"/>
              <a:gd name="connsiteX65" fmla="*/ 2169622 w 5723313"/>
              <a:gd name="connsiteY65" fmla="*/ 565266 h 752435"/>
              <a:gd name="connsiteX66" fmla="*/ 2202873 w 5723313"/>
              <a:gd name="connsiteY66" fmla="*/ 573578 h 752435"/>
              <a:gd name="connsiteX67" fmla="*/ 2315095 w 5723313"/>
              <a:gd name="connsiteY67" fmla="*/ 581891 h 752435"/>
              <a:gd name="connsiteX68" fmla="*/ 2547851 w 5723313"/>
              <a:gd name="connsiteY68" fmla="*/ 586048 h 752435"/>
              <a:gd name="connsiteX69" fmla="*/ 2718262 w 5723313"/>
              <a:gd name="connsiteY69" fmla="*/ 581891 h 752435"/>
              <a:gd name="connsiteX70" fmla="*/ 2751513 w 5723313"/>
              <a:gd name="connsiteY70" fmla="*/ 577735 h 752435"/>
              <a:gd name="connsiteX71" fmla="*/ 2801389 w 5723313"/>
              <a:gd name="connsiteY71" fmla="*/ 573578 h 752435"/>
              <a:gd name="connsiteX72" fmla="*/ 2834640 w 5723313"/>
              <a:gd name="connsiteY72" fmla="*/ 565266 h 752435"/>
              <a:gd name="connsiteX73" fmla="*/ 2847109 w 5723313"/>
              <a:gd name="connsiteY73" fmla="*/ 561109 h 752435"/>
              <a:gd name="connsiteX74" fmla="*/ 2863735 w 5723313"/>
              <a:gd name="connsiteY74" fmla="*/ 556953 h 752435"/>
              <a:gd name="connsiteX75" fmla="*/ 2876204 w 5723313"/>
              <a:gd name="connsiteY75" fmla="*/ 552797 h 752435"/>
              <a:gd name="connsiteX76" fmla="*/ 2892829 w 5723313"/>
              <a:gd name="connsiteY76" fmla="*/ 548640 h 752435"/>
              <a:gd name="connsiteX77" fmla="*/ 2905298 w 5723313"/>
              <a:gd name="connsiteY77" fmla="*/ 544484 h 752435"/>
              <a:gd name="connsiteX78" fmla="*/ 2946862 w 5723313"/>
              <a:gd name="connsiteY78" fmla="*/ 540328 h 752435"/>
              <a:gd name="connsiteX79" fmla="*/ 3063240 w 5723313"/>
              <a:gd name="connsiteY79" fmla="*/ 544484 h 752435"/>
              <a:gd name="connsiteX80" fmla="*/ 3175462 w 5723313"/>
              <a:gd name="connsiteY80" fmla="*/ 552797 h 752435"/>
              <a:gd name="connsiteX81" fmla="*/ 3387437 w 5723313"/>
              <a:gd name="connsiteY81" fmla="*/ 556953 h 752435"/>
              <a:gd name="connsiteX82" fmla="*/ 3453938 w 5723313"/>
              <a:gd name="connsiteY82" fmla="*/ 561109 h 752435"/>
              <a:gd name="connsiteX83" fmla="*/ 3507971 w 5723313"/>
              <a:gd name="connsiteY83" fmla="*/ 565266 h 752435"/>
              <a:gd name="connsiteX84" fmla="*/ 3665913 w 5723313"/>
              <a:gd name="connsiteY84" fmla="*/ 569422 h 752435"/>
              <a:gd name="connsiteX85" fmla="*/ 3690851 w 5723313"/>
              <a:gd name="connsiteY85" fmla="*/ 573578 h 752435"/>
              <a:gd name="connsiteX86" fmla="*/ 3715789 w 5723313"/>
              <a:gd name="connsiteY86" fmla="*/ 581891 h 752435"/>
              <a:gd name="connsiteX87" fmla="*/ 4239491 w 5723313"/>
              <a:gd name="connsiteY87" fmla="*/ 594360 h 752435"/>
              <a:gd name="connsiteX88" fmla="*/ 4318462 w 5723313"/>
              <a:gd name="connsiteY88" fmla="*/ 598517 h 752435"/>
              <a:gd name="connsiteX89" fmla="*/ 4389120 w 5723313"/>
              <a:gd name="connsiteY89" fmla="*/ 606829 h 752435"/>
              <a:gd name="connsiteX90" fmla="*/ 4401589 w 5723313"/>
              <a:gd name="connsiteY90" fmla="*/ 610986 h 752435"/>
              <a:gd name="connsiteX91" fmla="*/ 4434840 w 5723313"/>
              <a:gd name="connsiteY91" fmla="*/ 619298 h 752435"/>
              <a:gd name="connsiteX92" fmla="*/ 4447309 w 5723313"/>
              <a:gd name="connsiteY92" fmla="*/ 627611 h 752435"/>
              <a:gd name="connsiteX93" fmla="*/ 4493029 w 5723313"/>
              <a:gd name="connsiteY93" fmla="*/ 635924 h 752435"/>
              <a:gd name="connsiteX94" fmla="*/ 4530437 w 5723313"/>
              <a:gd name="connsiteY94" fmla="*/ 648393 h 752435"/>
              <a:gd name="connsiteX95" fmla="*/ 4542906 w 5723313"/>
              <a:gd name="connsiteY95" fmla="*/ 652549 h 752435"/>
              <a:gd name="connsiteX96" fmla="*/ 4576157 w 5723313"/>
              <a:gd name="connsiteY96" fmla="*/ 660862 h 752435"/>
              <a:gd name="connsiteX97" fmla="*/ 4592782 w 5723313"/>
              <a:gd name="connsiteY97" fmla="*/ 665018 h 752435"/>
              <a:gd name="connsiteX98" fmla="*/ 4613564 w 5723313"/>
              <a:gd name="connsiteY98" fmla="*/ 669175 h 752435"/>
              <a:gd name="connsiteX99" fmla="*/ 4638502 w 5723313"/>
              <a:gd name="connsiteY99" fmla="*/ 677488 h 752435"/>
              <a:gd name="connsiteX100" fmla="*/ 4650971 w 5723313"/>
              <a:gd name="connsiteY100" fmla="*/ 681644 h 752435"/>
              <a:gd name="connsiteX101" fmla="*/ 4675909 w 5723313"/>
              <a:gd name="connsiteY101" fmla="*/ 689957 h 752435"/>
              <a:gd name="connsiteX102" fmla="*/ 4688378 w 5723313"/>
              <a:gd name="connsiteY102" fmla="*/ 698269 h 752435"/>
              <a:gd name="connsiteX103" fmla="*/ 4729942 w 5723313"/>
              <a:gd name="connsiteY103" fmla="*/ 710738 h 752435"/>
              <a:gd name="connsiteX104" fmla="*/ 4754880 w 5723313"/>
              <a:gd name="connsiteY104" fmla="*/ 719051 h 752435"/>
              <a:gd name="connsiteX105" fmla="*/ 4775662 w 5723313"/>
              <a:gd name="connsiteY105" fmla="*/ 723208 h 752435"/>
              <a:gd name="connsiteX106" fmla="*/ 4800600 w 5723313"/>
              <a:gd name="connsiteY106" fmla="*/ 731520 h 752435"/>
              <a:gd name="connsiteX107" fmla="*/ 4813069 w 5723313"/>
              <a:gd name="connsiteY107" fmla="*/ 735677 h 752435"/>
              <a:gd name="connsiteX108" fmla="*/ 4829695 w 5723313"/>
              <a:gd name="connsiteY108" fmla="*/ 739833 h 752435"/>
              <a:gd name="connsiteX109" fmla="*/ 4883727 w 5723313"/>
              <a:gd name="connsiteY109" fmla="*/ 743989 h 752435"/>
              <a:gd name="connsiteX110" fmla="*/ 4896197 w 5723313"/>
              <a:gd name="connsiteY110" fmla="*/ 748146 h 752435"/>
              <a:gd name="connsiteX111" fmla="*/ 5124797 w 5723313"/>
              <a:gd name="connsiteY111" fmla="*/ 748146 h 752435"/>
              <a:gd name="connsiteX112" fmla="*/ 5153891 w 5723313"/>
              <a:gd name="connsiteY112" fmla="*/ 731520 h 752435"/>
              <a:gd name="connsiteX113" fmla="*/ 5166360 w 5723313"/>
              <a:gd name="connsiteY113" fmla="*/ 727364 h 752435"/>
              <a:gd name="connsiteX114" fmla="*/ 5178829 w 5723313"/>
              <a:gd name="connsiteY114" fmla="*/ 719051 h 752435"/>
              <a:gd name="connsiteX115" fmla="*/ 5191298 w 5723313"/>
              <a:gd name="connsiteY115" fmla="*/ 714895 h 752435"/>
              <a:gd name="connsiteX116" fmla="*/ 5199611 w 5723313"/>
              <a:gd name="connsiteY116" fmla="*/ 702426 h 752435"/>
              <a:gd name="connsiteX117" fmla="*/ 5212080 w 5723313"/>
              <a:gd name="connsiteY117" fmla="*/ 698269 h 752435"/>
              <a:gd name="connsiteX118" fmla="*/ 5224549 w 5723313"/>
              <a:gd name="connsiteY118" fmla="*/ 689957 h 752435"/>
              <a:gd name="connsiteX119" fmla="*/ 5232862 w 5723313"/>
              <a:gd name="connsiteY119" fmla="*/ 677488 h 752435"/>
              <a:gd name="connsiteX120" fmla="*/ 5257800 w 5723313"/>
              <a:gd name="connsiteY120" fmla="*/ 669175 h 752435"/>
              <a:gd name="connsiteX121" fmla="*/ 5278582 w 5723313"/>
              <a:gd name="connsiteY121" fmla="*/ 648393 h 752435"/>
              <a:gd name="connsiteX122" fmla="*/ 5286895 w 5723313"/>
              <a:gd name="connsiteY122" fmla="*/ 635924 h 752435"/>
              <a:gd name="connsiteX123" fmla="*/ 5311833 w 5723313"/>
              <a:gd name="connsiteY123" fmla="*/ 627611 h 752435"/>
              <a:gd name="connsiteX124" fmla="*/ 5340927 w 5723313"/>
              <a:gd name="connsiteY124" fmla="*/ 610986 h 752435"/>
              <a:gd name="connsiteX125" fmla="*/ 5349240 w 5723313"/>
              <a:gd name="connsiteY125" fmla="*/ 598517 h 752435"/>
              <a:gd name="connsiteX126" fmla="*/ 5365866 w 5723313"/>
              <a:gd name="connsiteY126" fmla="*/ 590204 h 752435"/>
              <a:gd name="connsiteX127" fmla="*/ 5378335 w 5723313"/>
              <a:gd name="connsiteY127" fmla="*/ 581891 h 752435"/>
              <a:gd name="connsiteX128" fmla="*/ 5399117 w 5723313"/>
              <a:gd name="connsiteY128" fmla="*/ 565266 h 752435"/>
              <a:gd name="connsiteX129" fmla="*/ 5419898 w 5723313"/>
              <a:gd name="connsiteY129" fmla="*/ 548640 h 752435"/>
              <a:gd name="connsiteX130" fmla="*/ 5428211 w 5723313"/>
              <a:gd name="connsiteY130" fmla="*/ 536171 h 752435"/>
              <a:gd name="connsiteX131" fmla="*/ 5478087 w 5723313"/>
              <a:gd name="connsiteY131" fmla="*/ 511233 h 752435"/>
              <a:gd name="connsiteX132" fmla="*/ 5507182 w 5723313"/>
              <a:gd name="connsiteY132" fmla="*/ 498764 h 752435"/>
              <a:gd name="connsiteX133" fmla="*/ 5532120 w 5723313"/>
              <a:gd name="connsiteY133" fmla="*/ 482138 h 752435"/>
              <a:gd name="connsiteX134" fmla="*/ 5557058 w 5723313"/>
              <a:gd name="connsiteY134" fmla="*/ 473826 h 752435"/>
              <a:gd name="connsiteX135" fmla="*/ 5569527 w 5723313"/>
              <a:gd name="connsiteY135" fmla="*/ 469669 h 752435"/>
              <a:gd name="connsiteX136" fmla="*/ 5606935 w 5723313"/>
              <a:gd name="connsiteY136" fmla="*/ 453044 h 752435"/>
              <a:gd name="connsiteX137" fmla="*/ 5631873 w 5723313"/>
              <a:gd name="connsiteY137" fmla="*/ 444731 h 752435"/>
              <a:gd name="connsiteX138" fmla="*/ 5644342 w 5723313"/>
              <a:gd name="connsiteY138" fmla="*/ 440575 h 752435"/>
              <a:gd name="connsiteX139" fmla="*/ 5723313 w 5723313"/>
              <a:gd name="connsiteY139" fmla="*/ 436418 h 75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723313" h="752435">
                <a:moveTo>
                  <a:pt x="0" y="8313"/>
                </a:moveTo>
                <a:cubicBezTo>
                  <a:pt x="13855" y="5542"/>
                  <a:pt x="29095" y="2771"/>
                  <a:pt x="41564" y="4156"/>
                </a:cubicBezTo>
                <a:cubicBezTo>
                  <a:pt x="54033" y="5542"/>
                  <a:pt x="63447" y="17763"/>
                  <a:pt x="74815" y="16626"/>
                </a:cubicBezTo>
                <a:lnTo>
                  <a:pt x="116378" y="12469"/>
                </a:lnTo>
                <a:cubicBezTo>
                  <a:pt x="121920" y="11084"/>
                  <a:pt x="127511" y="9882"/>
                  <a:pt x="133004" y="8313"/>
                </a:cubicBezTo>
                <a:cubicBezTo>
                  <a:pt x="137217" y="7110"/>
                  <a:pt x="141143" y="4823"/>
                  <a:pt x="145473" y="4157"/>
                </a:cubicBezTo>
                <a:cubicBezTo>
                  <a:pt x="159235" y="2040"/>
                  <a:pt x="173182" y="1386"/>
                  <a:pt x="187037" y="0"/>
                </a:cubicBezTo>
                <a:cubicBezTo>
                  <a:pt x="231371" y="1386"/>
                  <a:pt x="275756" y="1626"/>
                  <a:pt x="320040" y="4157"/>
                </a:cubicBezTo>
                <a:cubicBezTo>
                  <a:pt x="324414" y="4407"/>
                  <a:pt x="328296" y="7110"/>
                  <a:pt x="332509" y="8313"/>
                </a:cubicBezTo>
                <a:cubicBezTo>
                  <a:pt x="338002" y="9882"/>
                  <a:pt x="343593" y="11084"/>
                  <a:pt x="349135" y="12469"/>
                </a:cubicBezTo>
                <a:lnTo>
                  <a:pt x="374073" y="29095"/>
                </a:lnTo>
                <a:cubicBezTo>
                  <a:pt x="378229" y="31866"/>
                  <a:pt x="381803" y="35828"/>
                  <a:pt x="386542" y="37408"/>
                </a:cubicBezTo>
                <a:lnTo>
                  <a:pt x="411480" y="45720"/>
                </a:lnTo>
                <a:cubicBezTo>
                  <a:pt x="411487" y="45722"/>
                  <a:pt x="436410" y="54032"/>
                  <a:pt x="436418" y="54033"/>
                </a:cubicBezTo>
                <a:cubicBezTo>
                  <a:pt x="453044" y="56804"/>
                  <a:pt x="470305" y="57016"/>
                  <a:pt x="486295" y="62346"/>
                </a:cubicBezTo>
                <a:lnTo>
                  <a:pt x="511233" y="70658"/>
                </a:lnTo>
                <a:cubicBezTo>
                  <a:pt x="519546" y="76200"/>
                  <a:pt x="526693" y="84125"/>
                  <a:pt x="536171" y="87284"/>
                </a:cubicBezTo>
                <a:cubicBezTo>
                  <a:pt x="544484" y="90055"/>
                  <a:pt x="553818" y="90737"/>
                  <a:pt x="561109" y="95597"/>
                </a:cubicBezTo>
                <a:cubicBezTo>
                  <a:pt x="569422" y="101139"/>
                  <a:pt x="578982" y="105158"/>
                  <a:pt x="586047" y="112222"/>
                </a:cubicBezTo>
                <a:cubicBezTo>
                  <a:pt x="590204" y="116378"/>
                  <a:pt x="593626" y="121430"/>
                  <a:pt x="598517" y="124691"/>
                </a:cubicBezTo>
                <a:cubicBezTo>
                  <a:pt x="602162" y="127121"/>
                  <a:pt x="607156" y="126720"/>
                  <a:pt x="610986" y="128848"/>
                </a:cubicBezTo>
                <a:cubicBezTo>
                  <a:pt x="653856" y="152665"/>
                  <a:pt x="620181" y="140226"/>
                  <a:pt x="648393" y="149629"/>
                </a:cubicBezTo>
                <a:cubicBezTo>
                  <a:pt x="681644" y="171797"/>
                  <a:pt x="641466" y="142702"/>
                  <a:pt x="669175" y="170411"/>
                </a:cubicBezTo>
                <a:cubicBezTo>
                  <a:pt x="672707" y="173943"/>
                  <a:pt x="677488" y="175953"/>
                  <a:pt x="681644" y="178724"/>
                </a:cubicBezTo>
                <a:cubicBezTo>
                  <a:pt x="698774" y="204418"/>
                  <a:pt x="679755" y="179354"/>
                  <a:pt x="702426" y="199506"/>
                </a:cubicBezTo>
                <a:cubicBezTo>
                  <a:pt x="745131" y="237467"/>
                  <a:pt x="711534" y="213890"/>
                  <a:pt x="739833" y="232757"/>
                </a:cubicBezTo>
                <a:cubicBezTo>
                  <a:pt x="763659" y="268495"/>
                  <a:pt x="731933" y="226436"/>
                  <a:pt x="760615" y="249382"/>
                </a:cubicBezTo>
                <a:cubicBezTo>
                  <a:pt x="764516" y="252502"/>
                  <a:pt x="765395" y="258319"/>
                  <a:pt x="768927" y="261851"/>
                </a:cubicBezTo>
                <a:cubicBezTo>
                  <a:pt x="772459" y="265383"/>
                  <a:pt x="777559" y="266966"/>
                  <a:pt x="781397" y="270164"/>
                </a:cubicBezTo>
                <a:cubicBezTo>
                  <a:pt x="785913" y="273927"/>
                  <a:pt x="790103" y="278117"/>
                  <a:pt x="793866" y="282633"/>
                </a:cubicBezTo>
                <a:cubicBezTo>
                  <a:pt x="797064" y="286470"/>
                  <a:pt x="798277" y="291982"/>
                  <a:pt x="802178" y="295102"/>
                </a:cubicBezTo>
                <a:cubicBezTo>
                  <a:pt x="805599" y="297839"/>
                  <a:pt x="810491" y="297873"/>
                  <a:pt x="814647" y="299258"/>
                </a:cubicBezTo>
                <a:cubicBezTo>
                  <a:pt x="817418" y="303415"/>
                  <a:pt x="819428" y="308196"/>
                  <a:pt x="822960" y="311728"/>
                </a:cubicBezTo>
                <a:cubicBezTo>
                  <a:pt x="831015" y="319783"/>
                  <a:pt x="837759" y="320817"/>
                  <a:pt x="847898" y="324197"/>
                </a:cubicBezTo>
                <a:cubicBezTo>
                  <a:pt x="850669" y="328353"/>
                  <a:pt x="851975" y="334019"/>
                  <a:pt x="856211" y="336666"/>
                </a:cubicBezTo>
                <a:cubicBezTo>
                  <a:pt x="863641" y="341310"/>
                  <a:pt x="872836" y="342207"/>
                  <a:pt x="881149" y="344978"/>
                </a:cubicBezTo>
                <a:lnTo>
                  <a:pt x="918557" y="357448"/>
                </a:lnTo>
                <a:lnTo>
                  <a:pt x="931026" y="361604"/>
                </a:lnTo>
                <a:cubicBezTo>
                  <a:pt x="935182" y="362989"/>
                  <a:pt x="939174" y="365040"/>
                  <a:pt x="943495" y="365760"/>
                </a:cubicBezTo>
                <a:cubicBezTo>
                  <a:pt x="951808" y="367146"/>
                  <a:pt x="960150" y="368364"/>
                  <a:pt x="968433" y="369917"/>
                </a:cubicBezTo>
                <a:cubicBezTo>
                  <a:pt x="982320" y="372521"/>
                  <a:pt x="995954" y="376669"/>
                  <a:pt x="1009997" y="378229"/>
                </a:cubicBezTo>
                <a:cubicBezTo>
                  <a:pt x="1111010" y="389453"/>
                  <a:pt x="1059754" y="385223"/>
                  <a:pt x="1163782" y="390698"/>
                </a:cubicBezTo>
                <a:cubicBezTo>
                  <a:pt x="1193858" y="400725"/>
                  <a:pt x="1165104" y="392230"/>
                  <a:pt x="1226127" y="399011"/>
                </a:cubicBezTo>
                <a:cubicBezTo>
                  <a:pt x="1234503" y="399942"/>
                  <a:pt x="1242647" y="402776"/>
                  <a:pt x="1251066" y="403168"/>
                </a:cubicBezTo>
                <a:cubicBezTo>
                  <a:pt x="1302291" y="405551"/>
                  <a:pt x="1353589" y="405939"/>
                  <a:pt x="1404851" y="407324"/>
                </a:cubicBezTo>
                <a:cubicBezTo>
                  <a:pt x="1458536" y="411797"/>
                  <a:pt x="1519561" y="417080"/>
                  <a:pt x="1571106" y="419793"/>
                </a:cubicBezTo>
                <a:lnTo>
                  <a:pt x="1650077" y="423949"/>
                </a:lnTo>
                <a:cubicBezTo>
                  <a:pt x="1695564" y="426625"/>
                  <a:pt x="1721910" y="428836"/>
                  <a:pt x="1766455" y="432262"/>
                </a:cubicBezTo>
                <a:cubicBezTo>
                  <a:pt x="1767493" y="432470"/>
                  <a:pt x="1795444" y="437165"/>
                  <a:pt x="1799706" y="440575"/>
                </a:cubicBezTo>
                <a:cubicBezTo>
                  <a:pt x="1803606" y="443696"/>
                  <a:pt x="1803782" y="450397"/>
                  <a:pt x="1808018" y="453044"/>
                </a:cubicBezTo>
                <a:cubicBezTo>
                  <a:pt x="1815449" y="457688"/>
                  <a:pt x="1825666" y="456497"/>
                  <a:pt x="1832957" y="461357"/>
                </a:cubicBezTo>
                <a:cubicBezTo>
                  <a:pt x="1837113" y="464128"/>
                  <a:pt x="1840835" y="467701"/>
                  <a:pt x="1845426" y="469669"/>
                </a:cubicBezTo>
                <a:cubicBezTo>
                  <a:pt x="1850676" y="471919"/>
                  <a:pt x="1856580" y="472185"/>
                  <a:pt x="1862051" y="473826"/>
                </a:cubicBezTo>
                <a:cubicBezTo>
                  <a:pt x="1862136" y="473851"/>
                  <a:pt x="1893182" y="484203"/>
                  <a:pt x="1899458" y="486295"/>
                </a:cubicBezTo>
                <a:cubicBezTo>
                  <a:pt x="1903614" y="487680"/>
                  <a:pt x="1907677" y="489388"/>
                  <a:pt x="1911927" y="490451"/>
                </a:cubicBezTo>
                <a:cubicBezTo>
                  <a:pt x="1938057" y="496984"/>
                  <a:pt x="1922898" y="493800"/>
                  <a:pt x="1957647" y="498764"/>
                </a:cubicBezTo>
                <a:cubicBezTo>
                  <a:pt x="1961804" y="500149"/>
                  <a:pt x="1965866" y="501857"/>
                  <a:pt x="1970117" y="502920"/>
                </a:cubicBezTo>
                <a:cubicBezTo>
                  <a:pt x="2004385" y="511487"/>
                  <a:pt x="1977668" y="502704"/>
                  <a:pt x="2007524" y="511233"/>
                </a:cubicBezTo>
                <a:cubicBezTo>
                  <a:pt x="2011737" y="512436"/>
                  <a:pt x="2015766" y="514236"/>
                  <a:pt x="2019993" y="515389"/>
                </a:cubicBezTo>
                <a:cubicBezTo>
                  <a:pt x="2031015" y="518395"/>
                  <a:pt x="2042405" y="520089"/>
                  <a:pt x="2053244" y="523702"/>
                </a:cubicBezTo>
                <a:cubicBezTo>
                  <a:pt x="2057400" y="525087"/>
                  <a:pt x="2061500" y="526654"/>
                  <a:pt x="2065713" y="527858"/>
                </a:cubicBezTo>
                <a:cubicBezTo>
                  <a:pt x="2083471" y="532932"/>
                  <a:pt x="2083811" y="531880"/>
                  <a:pt x="2103120" y="536171"/>
                </a:cubicBezTo>
                <a:cubicBezTo>
                  <a:pt x="2108697" y="537410"/>
                  <a:pt x="2114204" y="538942"/>
                  <a:pt x="2119746" y="540328"/>
                </a:cubicBezTo>
                <a:cubicBezTo>
                  <a:pt x="2155480" y="564148"/>
                  <a:pt x="2110268" y="535589"/>
                  <a:pt x="2144684" y="552797"/>
                </a:cubicBezTo>
                <a:cubicBezTo>
                  <a:pt x="2149152" y="555031"/>
                  <a:pt x="2152685" y="558875"/>
                  <a:pt x="2157153" y="561109"/>
                </a:cubicBezTo>
                <a:cubicBezTo>
                  <a:pt x="2161072" y="563068"/>
                  <a:pt x="2165395" y="564113"/>
                  <a:pt x="2169622" y="565266"/>
                </a:cubicBezTo>
                <a:cubicBezTo>
                  <a:pt x="2180644" y="568272"/>
                  <a:pt x="2191563" y="571962"/>
                  <a:pt x="2202873" y="573578"/>
                </a:cubicBezTo>
                <a:cubicBezTo>
                  <a:pt x="2252768" y="580707"/>
                  <a:pt x="2241057" y="579943"/>
                  <a:pt x="2315095" y="581891"/>
                </a:cubicBezTo>
                <a:lnTo>
                  <a:pt x="2547851" y="586048"/>
                </a:lnTo>
                <a:lnTo>
                  <a:pt x="2718262" y="581891"/>
                </a:lnTo>
                <a:cubicBezTo>
                  <a:pt x="2729423" y="581435"/>
                  <a:pt x="2740399" y="578846"/>
                  <a:pt x="2751513" y="577735"/>
                </a:cubicBezTo>
                <a:cubicBezTo>
                  <a:pt x="2768113" y="576075"/>
                  <a:pt x="2784764" y="574964"/>
                  <a:pt x="2801389" y="573578"/>
                </a:cubicBezTo>
                <a:cubicBezTo>
                  <a:pt x="2812473" y="570807"/>
                  <a:pt x="2823802" y="568879"/>
                  <a:pt x="2834640" y="565266"/>
                </a:cubicBezTo>
                <a:cubicBezTo>
                  <a:pt x="2838796" y="563880"/>
                  <a:pt x="2842896" y="562313"/>
                  <a:pt x="2847109" y="561109"/>
                </a:cubicBezTo>
                <a:cubicBezTo>
                  <a:pt x="2852602" y="559540"/>
                  <a:pt x="2858242" y="558522"/>
                  <a:pt x="2863735" y="556953"/>
                </a:cubicBezTo>
                <a:cubicBezTo>
                  <a:pt x="2867948" y="555750"/>
                  <a:pt x="2871991" y="554001"/>
                  <a:pt x="2876204" y="552797"/>
                </a:cubicBezTo>
                <a:cubicBezTo>
                  <a:pt x="2881696" y="551228"/>
                  <a:pt x="2887337" y="550209"/>
                  <a:pt x="2892829" y="548640"/>
                </a:cubicBezTo>
                <a:cubicBezTo>
                  <a:pt x="2897042" y="547436"/>
                  <a:pt x="2900968" y="545150"/>
                  <a:pt x="2905298" y="544484"/>
                </a:cubicBezTo>
                <a:cubicBezTo>
                  <a:pt x="2919060" y="542367"/>
                  <a:pt x="2933007" y="541713"/>
                  <a:pt x="2946862" y="540328"/>
                </a:cubicBezTo>
                <a:lnTo>
                  <a:pt x="3063240" y="544484"/>
                </a:lnTo>
                <a:cubicBezTo>
                  <a:pt x="3197738" y="551562"/>
                  <a:pt x="2973210" y="546848"/>
                  <a:pt x="3175462" y="552797"/>
                </a:cubicBezTo>
                <a:lnTo>
                  <a:pt x="3387437" y="556953"/>
                </a:lnTo>
                <a:lnTo>
                  <a:pt x="3453938" y="561109"/>
                </a:lnTo>
                <a:cubicBezTo>
                  <a:pt x="3471959" y="562352"/>
                  <a:pt x="3489921" y="564558"/>
                  <a:pt x="3507971" y="565266"/>
                </a:cubicBezTo>
                <a:cubicBezTo>
                  <a:pt x="3560596" y="567330"/>
                  <a:pt x="3613266" y="568037"/>
                  <a:pt x="3665913" y="569422"/>
                </a:cubicBezTo>
                <a:cubicBezTo>
                  <a:pt x="3674226" y="570807"/>
                  <a:pt x="3682675" y="571534"/>
                  <a:pt x="3690851" y="573578"/>
                </a:cubicBezTo>
                <a:cubicBezTo>
                  <a:pt x="3699352" y="575703"/>
                  <a:pt x="3707070" y="581019"/>
                  <a:pt x="3715789" y="581891"/>
                </a:cubicBezTo>
                <a:cubicBezTo>
                  <a:pt x="3945053" y="604818"/>
                  <a:pt x="3771071" y="589941"/>
                  <a:pt x="4239491" y="594360"/>
                </a:cubicBezTo>
                <a:lnTo>
                  <a:pt x="4318462" y="598517"/>
                </a:lnTo>
                <a:cubicBezTo>
                  <a:pt x="4331039" y="599415"/>
                  <a:pt x="4375411" y="605116"/>
                  <a:pt x="4389120" y="606829"/>
                </a:cubicBezTo>
                <a:cubicBezTo>
                  <a:pt x="4393276" y="608215"/>
                  <a:pt x="4397339" y="609923"/>
                  <a:pt x="4401589" y="610986"/>
                </a:cubicBezTo>
                <a:lnTo>
                  <a:pt x="4434840" y="619298"/>
                </a:lnTo>
                <a:cubicBezTo>
                  <a:pt x="4438996" y="622069"/>
                  <a:pt x="4442718" y="625643"/>
                  <a:pt x="4447309" y="627611"/>
                </a:cubicBezTo>
                <a:cubicBezTo>
                  <a:pt x="4457110" y="631812"/>
                  <a:pt x="4486282" y="634960"/>
                  <a:pt x="4493029" y="635924"/>
                </a:cubicBezTo>
                <a:lnTo>
                  <a:pt x="4530437" y="648393"/>
                </a:lnTo>
                <a:cubicBezTo>
                  <a:pt x="4534593" y="649778"/>
                  <a:pt x="4538610" y="651690"/>
                  <a:pt x="4542906" y="652549"/>
                </a:cubicBezTo>
                <a:cubicBezTo>
                  <a:pt x="4585161" y="661002"/>
                  <a:pt x="4546331" y="652341"/>
                  <a:pt x="4576157" y="660862"/>
                </a:cubicBezTo>
                <a:cubicBezTo>
                  <a:pt x="4581649" y="662431"/>
                  <a:pt x="4587206" y="663779"/>
                  <a:pt x="4592782" y="665018"/>
                </a:cubicBezTo>
                <a:cubicBezTo>
                  <a:pt x="4599678" y="666551"/>
                  <a:pt x="4606748" y="667316"/>
                  <a:pt x="4613564" y="669175"/>
                </a:cubicBezTo>
                <a:cubicBezTo>
                  <a:pt x="4622018" y="671481"/>
                  <a:pt x="4630189" y="674717"/>
                  <a:pt x="4638502" y="677488"/>
                </a:cubicBezTo>
                <a:lnTo>
                  <a:pt x="4650971" y="681644"/>
                </a:lnTo>
                <a:cubicBezTo>
                  <a:pt x="4650976" y="681646"/>
                  <a:pt x="4675905" y="689954"/>
                  <a:pt x="4675909" y="689957"/>
                </a:cubicBezTo>
                <a:cubicBezTo>
                  <a:pt x="4680065" y="692728"/>
                  <a:pt x="4683813" y="696240"/>
                  <a:pt x="4688378" y="698269"/>
                </a:cubicBezTo>
                <a:cubicBezTo>
                  <a:pt x="4708733" y="707315"/>
                  <a:pt x="4711337" y="705156"/>
                  <a:pt x="4729942" y="710738"/>
                </a:cubicBezTo>
                <a:cubicBezTo>
                  <a:pt x="4738335" y="713256"/>
                  <a:pt x="4746288" y="717332"/>
                  <a:pt x="4754880" y="719051"/>
                </a:cubicBezTo>
                <a:cubicBezTo>
                  <a:pt x="4761807" y="720437"/>
                  <a:pt x="4768846" y="721349"/>
                  <a:pt x="4775662" y="723208"/>
                </a:cubicBezTo>
                <a:cubicBezTo>
                  <a:pt x="4784116" y="725513"/>
                  <a:pt x="4792287" y="728749"/>
                  <a:pt x="4800600" y="731520"/>
                </a:cubicBezTo>
                <a:cubicBezTo>
                  <a:pt x="4804756" y="732905"/>
                  <a:pt x="4808819" y="734615"/>
                  <a:pt x="4813069" y="735677"/>
                </a:cubicBezTo>
                <a:cubicBezTo>
                  <a:pt x="4818611" y="737062"/>
                  <a:pt x="4824022" y="739166"/>
                  <a:pt x="4829695" y="739833"/>
                </a:cubicBezTo>
                <a:cubicBezTo>
                  <a:pt x="4847635" y="741943"/>
                  <a:pt x="4865716" y="742604"/>
                  <a:pt x="4883727" y="743989"/>
                </a:cubicBezTo>
                <a:cubicBezTo>
                  <a:pt x="4887884" y="745375"/>
                  <a:pt x="4891837" y="747710"/>
                  <a:pt x="4896197" y="748146"/>
                </a:cubicBezTo>
                <a:cubicBezTo>
                  <a:pt x="4979251" y="756452"/>
                  <a:pt x="5032957" y="750563"/>
                  <a:pt x="5124797" y="748146"/>
                </a:cubicBezTo>
                <a:cubicBezTo>
                  <a:pt x="5137318" y="739798"/>
                  <a:pt x="5139128" y="737847"/>
                  <a:pt x="5153891" y="731520"/>
                </a:cubicBezTo>
                <a:cubicBezTo>
                  <a:pt x="5157918" y="729794"/>
                  <a:pt x="5162204" y="728749"/>
                  <a:pt x="5166360" y="727364"/>
                </a:cubicBezTo>
                <a:cubicBezTo>
                  <a:pt x="5170516" y="724593"/>
                  <a:pt x="5174361" y="721285"/>
                  <a:pt x="5178829" y="719051"/>
                </a:cubicBezTo>
                <a:cubicBezTo>
                  <a:pt x="5182748" y="717092"/>
                  <a:pt x="5187877" y="717632"/>
                  <a:pt x="5191298" y="714895"/>
                </a:cubicBezTo>
                <a:cubicBezTo>
                  <a:pt x="5195199" y="711774"/>
                  <a:pt x="5195710" y="705547"/>
                  <a:pt x="5199611" y="702426"/>
                </a:cubicBezTo>
                <a:cubicBezTo>
                  <a:pt x="5203032" y="699689"/>
                  <a:pt x="5208161" y="700228"/>
                  <a:pt x="5212080" y="698269"/>
                </a:cubicBezTo>
                <a:cubicBezTo>
                  <a:pt x="5216548" y="696035"/>
                  <a:pt x="5220393" y="692728"/>
                  <a:pt x="5224549" y="689957"/>
                </a:cubicBezTo>
                <a:cubicBezTo>
                  <a:pt x="5227320" y="685801"/>
                  <a:pt x="5228626" y="680136"/>
                  <a:pt x="5232862" y="677488"/>
                </a:cubicBezTo>
                <a:cubicBezTo>
                  <a:pt x="5240292" y="672844"/>
                  <a:pt x="5257800" y="669175"/>
                  <a:pt x="5257800" y="669175"/>
                </a:cubicBezTo>
                <a:cubicBezTo>
                  <a:pt x="5266152" y="644123"/>
                  <a:pt x="5254877" y="668147"/>
                  <a:pt x="5278582" y="648393"/>
                </a:cubicBezTo>
                <a:cubicBezTo>
                  <a:pt x="5282420" y="645195"/>
                  <a:pt x="5282659" y="638572"/>
                  <a:pt x="5286895" y="635924"/>
                </a:cubicBezTo>
                <a:cubicBezTo>
                  <a:pt x="5294325" y="631280"/>
                  <a:pt x="5304542" y="632472"/>
                  <a:pt x="5311833" y="627611"/>
                </a:cubicBezTo>
                <a:cubicBezTo>
                  <a:pt x="5329457" y="615861"/>
                  <a:pt x="5319834" y="621532"/>
                  <a:pt x="5340927" y="610986"/>
                </a:cubicBezTo>
                <a:cubicBezTo>
                  <a:pt x="5343698" y="606830"/>
                  <a:pt x="5345402" y="601715"/>
                  <a:pt x="5349240" y="598517"/>
                </a:cubicBezTo>
                <a:cubicBezTo>
                  <a:pt x="5354000" y="594550"/>
                  <a:pt x="5360486" y="593278"/>
                  <a:pt x="5365866" y="590204"/>
                </a:cubicBezTo>
                <a:cubicBezTo>
                  <a:pt x="5370203" y="587726"/>
                  <a:pt x="5374179" y="584662"/>
                  <a:pt x="5378335" y="581891"/>
                </a:cubicBezTo>
                <a:cubicBezTo>
                  <a:pt x="5402155" y="546158"/>
                  <a:pt x="5370437" y="588209"/>
                  <a:pt x="5399117" y="565266"/>
                </a:cubicBezTo>
                <a:cubicBezTo>
                  <a:pt x="5425979" y="543777"/>
                  <a:pt x="5388552" y="559090"/>
                  <a:pt x="5419898" y="548640"/>
                </a:cubicBezTo>
                <a:cubicBezTo>
                  <a:pt x="5422669" y="544484"/>
                  <a:pt x="5424452" y="539460"/>
                  <a:pt x="5428211" y="536171"/>
                </a:cubicBezTo>
                <a:cubicBezTo>
                  <a:pt x="5459974" y="508379"/>
                  <a:pt x="5444080" y="528237"/>
                  <a:pt x="5478087" y="511233"/>
                </a:cubicBezTo>
                <a:cubicBezTo>
                  <a:pt x="5498632" y="500961"/>
                  <a:pt x="5488835" y="504879"/>
                  <a:pt x="5507182" y="498764"/>
                </a:cubicBezTo>
                <a:cubicBezTo>
                  <a:pt x="5515495" y="493222"/>
                  <a:pt x="5522642" y="485297"/>
                  <a:pt x="5532120" y="482138"/>
                </a:cubicBezTo>
                <a:lnTo>
                  <a:pt x="5557058" y="473826"/>
                </a:lnTo>
                <a:cubicBezTo>
                  <a:pt x="5561214" y="472441"/>
                  <a:pt x="5565881" y="472099"/>
                  <a:pt x="5569527" y="469669"/>
                </a:cubicBezTo>
                <a:cubicBezTo>
                  <a:pt x="5589287" y="456498"/>
                  <a:pt x="5577259" y="462936"/>
                  <a:pt x="5606935" y="453044"/>
                </a:cubicBezTo>
                <a:lnTo>
                  <a:pt x="5631873" y="444731"/>
                </a:lnTo>
                <a:cubicBezTo>
                  <a:pt x="5636029" y="443346"/>
                  <a:pt x="5639968" y="440818"/>
                  <a:pt x="5644342" y="440575"/>
                </a:cubicBezTo>
                <a:cubicBezTo>
                  <a:pt x="5720540" y="436341"/>
                  <a:pt x="5694180" y="436418"/>
                  <a:pt x="5723313" y="436418"/>
                </a:cubicBez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DEF1DBA-40CD-4AF2-BCC4-FB59C4EA74CE}"/>
              </a:ext>
            </a:extLst>
          </p:cNvPr>
          <p:cNvSpPr/>
          <p:nvPr/>
        </p:nvSpPr>
        <p:spPr>
          <a:xfrm>
            <a:off x="195349" y="3990109"/>
            <a:ext cx="5752407" cy="793866"/>
          </a:xfrm>
          <a:custGeom>
            <a:avLst/>
            <a:gdLst>
              <a:gd name="connsiteX0" fmla="*/ 0 w 5752407"/>
              <a:gd name="connsiteY0" fmla="*/ 49876 h 793866"/>
              <a:gd name="connsiteX1" fmla="*/ 20782 w 5752407"/>
              <a:gd name="connsiteY1" fmla="*/ 41564 h 793866"/>
              <a:gd name="connsiteX2" fmla="*/ 45720 w 5752407"/>
              <a:gd name="connsiteY2" fmla="*/ 49876 h 793866"/>
              <a:gd name="connsiteX3" fmla="*/ 83127 w 5752407"/>
              <a:gd name="connsiteY3" fmla="*/ 45720 h 793866"/>
              <a:gd name="connsiteX4" fmla="*/ 108066 w 5752407"/>
              <a:gd name="connsiteY4" fmla="*/ 37407 h 793866"/>
              <a:gd name="connsiteX5" fmla="*/ 128847 w 5752407"/>
              <a:gd name="connsiteY5" fmla="*/ 33251 h 793866"/>
              <a:gd name="connsiteX6" fmla="*/ 170411 w 5752407"/>
              <a:gd name="connsiteY6" fmla="*/ 20782 h 793866"/>
              <a:gd name="connsiteX7" fmla="*/ 224444 w 5752407"/>
              <a:gd name="connsiteY7" fmla="*/ 12469 h 793866"/>
              <a:gd name="connsiteX8" fmla="*/ 245226 w 5752407"/>
              <a:gd name="connsiteY8" fmla="*/ 8313 h 793866"/>
              <a:gd name="connsiteX9" fmla="*/ 290946 w 5752407"/>
              <a:gd name="connsiteY9" fmla="*/ 0 h 793866"/>
              <a:gd name="connsiteX10" fmla="*/ 307571 w 5752407"/>
              <a:gd name="connsiteY10" fmla="*/ 4156 h 793866"/>
              <a:gd name="connsiteX11" fmla="*/ 357447 w 5752407"/>
              <a:gd name="connsiteY11" fmla="*/ 16626 h 793866"/>
              <a:gd name="connsiteX12" fmla="*/ 428106 w 5752407"/>
              <a:gd name="connsiteY12" fmla="*/ 20782 h 793866"/>
              <a:gd name="connsiteX13" fmla="*/ 453044 w 5752407"/>
              <a:gd name="connsiteY13" fmla="*/ 29095 h 793866"/>
              <a:gd name="connsiteX14" fmla="*/ 461356 w 5752407"/>
              <a:gd name="connsiteY14" fmla="*/ 41564 h 793866"/>
              <a:gd name="connsiteX15" fmla="*/ 486295 w 5752407"/>
              <a:gd name="connsiteY15" fmla="*/ 54033 h 793866"/>
              <a:gd name="connsiteX16" fmla="*/ 498764 w 5752407"/>
              <a:gd name="connsiteY16" fmla="*/ 66502 h 793866"/>
              <a:gd name="connsiteX17" fmla="*/ 523702 w 5752407"/>
              <a:gd name="connsiteY17" fmla="*/ 78971 h 793866"/>
              <a:gd name="connsiteX18" fmla="*/ 548640 w 5752407"/>
              <a:gd name="connsiteY18" fmla="*/ 95596 h 793866"/>
              <a:gd name="connsiteX19" fmla="*/ 556953 w 5752407"/>
              <a:gd name="connsiteY19" fmla="*/ 108066 h 793866"/>
              <a:gd name="connsiteX20" fmla="*/ 581891 w 5752407"/>
              <a:gd name="connsiteY20" fmla="*/ 120535 h 793866"/>
              <a:gd name="connsiteX21" fmla="*/ 594360 w 5752407"/>
              <a:gd name="connsiteY21" fmla="*/ 137160 h 793866"/>
              <a:gd name="connsiteX22" fmla="*/ 602673 w 5752407"/>
              <a:gd name="connsiteY22" fmla="*/ 149629 h 793866"/>
              <a:gd name="connsiteX23" fmla="*/ 615142 w 5752407"/>
              <a:gd name="connsiteY23" fmla="*/ 153786 h 793866"/>
              <a:gd name="connsiteX24" fmla="*/ 627611 w 5752407"/>
              <a:gd name="connsiteY24" fmla="*/ 162098 h 793866"/>
              <a:gd name="connsiteX25" fmla="*/ 635924 w 5752407"/>
              <a:gd name="connsiteY25" fmla="*/ 174567 h 793866"/>
              <a:gd name="connsiteX26" fmla="*/ 648393 w 5752407"/>
              <a:gd name="connsiteY26" fmla="*/ 178724 h 793866"/>
              <a:gd name="connsiteX27" fmla="*/ 677487 w 5752407"/>
              <a:gd name="connsiteY27" fmla="*/ 211975 h 793866"/>
              <a:gd name="connsiteX28" fmla="*/ 689956 w 5752407"/>
              <a:gd name="connsiteY28" fmla="*/ 216131 h 793866"/>
              <a:gd name="connsiteX29" fmla="*/ 706582 w 5752407"/>
              <a:gd name="connsiteY29" fmla="*/ 232756 h 793866"/>
              <a:gd name="connsiteX30" fmla="*/ 743989 w 5752407"/>
              <a:gd name="connsiteY30" fmla="*/ 253538 h 793866"/>
              <a:gd name="connsiteX31" fmla="*/ 773084 w 5752407"/>
              <a:gd name="connsiteY31" fmla="*/ 282633 h 793866"/>
              <a:gd name="connsiteX32" fmla="*/ 785553 w 5752407"/>
              <a:gd name="connsiteY32" fmla="*/ 290946 h 793866"/>
              <a:gd name="connsiteX33" fmla="*/ 802178 w 5752407"/>
              <a:gd name="connsiteY33" fmla="*/ 311727 h 793866"/>
              <a:gd name="connsiteX34" fmla="*/ 822960 w 5752407"/>
              <a:gd name="connsiteY34" fmla="*/ 328353 h 793866"/>
              <a:gd name="connsiteX35" fmla="*/ 831273 w 5752407"/>
              <a:gd name="connsiteY35" fmla="*/ 340822 h 793866"/>
              <a:gd name="connsiteX36" fmla="*/ 843742 w 5752407"/>
              <a:gd name="connsiteY36" fmla="*/ 344978 h 793866"/>
              <a:gd name="connsiteX37" fmla="*/ 868680 w 5752407"/>
              <a:gd name="connsiteY37" fmla="*/ 361604 h 793866"/>
              <a:gd name="connsiteX38" fmla="*/ 881149 w 5752407"/>
              <a:gd name="connsiteY38" fmla="*/ 369916 h 793866"/>
              <a:gd name="connsiteX39" fmla="*/ 914400 w 5752407"/>
              <a:gd name="connsiteY39" fmla="*/ 390698 h 793866"/>
              <a:gd name="connsiteX40" fmla="*/ 939338 w 5752407"/>
              <a:gd name="connsiteY40" fmla="*/ 399011 h 793866"/>
              <a:gd name="connsiteX41" fmla="*/ 951807 w 5752407"/>
              <a:gd name="connsiteY41" fmla="*/ 403167 h 793866"/>
              <a:gd name="connsiteX42" fmla="*/ 1001684 w 5752407"/>
              <a:gd name="connsiteY42" fmla="*/ 411480 h 793866"/>
              <a:gd name="connsiteX43" fmla="*/ 1026622 w 5752407"/>
              <a:gd name="connsiteY43" fmla="*/ 419793 h 793866"/>
              <a:gd name="connsiteX44" fmla="*/ 1039091 w 5752407"/>
              <a:gd name="connsiteY44" fmla="*/ 423949 h 793866"/>
              <a:gd name="connsiteX45" fmla="*/ 1105593 w 5752407"/>
              <a:gd name="connsiteY45" fmla="*/ 432262 h 793866"/>
              <a:gd name="connsiteX46" fmla="*/ 1180407 w 5752407"/>
              <a:gd name="connsiteY46" fmla="*/ 440575 h 793866"/>
              <a:gd name="connsiteX47" fmla="*/ 1217815 w 5752407"/>
              <a:gd name="connsiteY47" fmla="*/ 444731 h 793866"/>
              <a:gd name="connsiteX48" fmla="*/ 1375756 w 5752407"/>
              <a:gd name="connsiteY48" fmla="*/ 448887 h 793866"/>
              <a:gd name="connsiteX49" fmla="*/ 1425633 w 5752407"/>
              <a:gd name="connsiteY49" fmla="*/ 457200 h 793866"/>
              <a:gd name="connsiteX50" fmla="*/ 1438102 w 5752407"/>
              <a:gd name="connsiteY50" fmla="*/ 461356 h 793866"/>
              <a:gd name="connsiteX51" fmla="*/ 1517073 w 5752407"/>
              <a:gd name="connsiteY51" fmla="*/ 465513 h 793866"/>
              <a:gd name="connsiteX52" fmla="*/ 1533698 w 5752407"/>
              <a:gd name="connsiteY52" fmla="*/ 461356 h 793866"/>
              <a:gd name="connsiteX53" fmla="*/ 1558636 w 5752407"/>
              <a:gd name="connsiteY53" fmla="*/ 465513 h 793866"/>
              <a:gd name="connsiteX54" fmla="*/ 1596044 w 5752407"/>
              <a:gd name="connsiteY54" fmla="*/ 469669 h 793866"/>
              <a:gd name="connsiteX55" fmla="*/ 1720735 w 5752407"/>
              <a:gd name="connsiteY55" fmla="*/ 477982 h 793866"/>
              <a:gd name="connsiteX56" fmla="*/ 1737360 w 5752407"/>
              <a:gd name="connsiteY56" fmla="*/ 473826 h 793866"/>
              <a:gd name="connsiteX57" fmla="*/ 1758142 w 5752407"/>
              <a:gd name="connsiteY57" fmla="*/ 477982 h 793866"/>
              <a:gd name="connsiteX58" fmla="*/ 1770611 w 5752407"/>
              <a:gd name="connsiteY58" fmla="*/ 482138 h 793866"/>
              <a:gd name="connsiteX59" fmla="*/ 1795549 w 5752407"/>
              <a:gd name="connsiteY59" fmla="*/ 486295 h 793866"/>
              <a:gd name="connsiteX60" fmla="*/ 1828800 w 5752407"/>
              <a:gd name="connsiteY60" fmla="*/ 494607 h 793866"/>
              <a:gd name="connsiteX61" fmla="*/ 1862051 w 5752407"/>
              <a:gd name="connsiteY61" fmla="*/ 502920 h 793866"/>
              <a:gd name="connsiteX62" fmla="*/ 1899458 w 5752407"/>
              <a:gd name="connsiteY62" fmla="*/ 519546 h 793866"/>
              <a:gd name="connsiteX63" fmla="*/ 1911927 w 5752407"/>
              <a:gd name="connsiteY63" fmla="*/ 523702 h 793866"/>
              <a:gd name="connsiteX64" fmla="*/ 1924396 w 5752407"/>
              <a:gd name="connsiteY64" fmla="*/ 527858 h 793866"/>
              <a:gd name="connsiteX65" fmla="*/ 1945178 w 5752407"/>
              <a:gd name="connsiteY65" fmla="*/ 532015 h 793866"/>
              <a:gd name="connsiteX66" fmla="*/ 1990898 w 5752407"/>
              <a:gd name="connsiteY66" fmla="*/ 536171 h 793866"/>
              <a:gd name="connsiteX67" fmla="*/ 2015836 w 5752407"/>
              <a:gd name="connsiteY67" fmla="*/ 544484 h 793866"/>
              <a:gd name="connsiteX68" fmla="*/ 2028306 w 5752407"/>
              <a:gd name="connsiteY68" fmla="*/ 548640 h 793866"/>
              <a:gd name="connsiteX69" fmla="*/ 2065713 w 5752407"/>
              <a:gd name="connsiteY69" fmla="*/ 565266 h 793866"/>
              <a:gd name="connsiteX70" fmla="*/ 2078182 w 5752407"/>
              <a:gd name="connsiteY70" fmla="*/ 569422 h 793866"/>
              <a:gd name="connsiteX71" fmla="*/ 2090651 w 5752407"/>
              <a:gd name="connsiteY71" fmla="*/ 573578 h 793866"/>
              <a:gd name="connsiteX72" fmla="*/ 2119746 w 5752407"/>
              <a:gd name="connsiteY72" fmla="*/ 577735 h 793866"/>
              <a:gd name="connsiteX73" fmla="*/ 2182091 w 5752407"/>
              <a:gd name="connsiteY73" fmla="*/ 586047 h 793866"/>
              <a:gd name="connsiteX74" fmla="*/ 2194560 w 5752407"/>
              <a:gd name="connsiteY74" fmla="*/ 590204 h 793866"/>
              <a:gd name="connsiteX75" fmla="*/ 2240280 w 5752407"/>
              <a:gd name="connsiteY75" fmla="*/ 598516 h 793866"/>
              <a:gd name="connsiteX76" fmla="*/ 2323407 w 5752407"/>
              <a:gd name="connsiteY76" fmla="*/ 610986 h 793866"/>
              <a:gd name="connsiteX77" fmla="*/ 2348346 w 5752407"/>
              <a:gd name="connsiteY77" fmla="*/ 615142 h 793866"/>
              <a:gd name="connsiteX78" fmla="*/ 2377440 w 5752407"/>
              <a:gd name="connsiteY78" fmla="*/ 619298 h 793866"/>
              <a:gd name="connsiteX79" fmla="*/ 2485506 w 5752407"/>
              <a:gd name="connsiteY79" fmla="*/ 627611 h 793866"/>
              <a:gd name="connsiteX80" fmla="*/ 2552007 w 5752407"/>
              <a:gd name="connsiteY80" fmla="*/ 631767 h 793866"/>
              <a:gd name="connsiteX81" fmla="*/ 2610196 w 5752407"/>
              <a:gd name="connsiteY81" fmla="*/ 627611 h 793866"/>
              <a:gd name="connsiteX82" fmla="*/ 2801389 w 5752407"/>
              <a:gd name="connsiteY82" fmla="*/ 619298 h 793866"/>
              <a:gd name="connsiteX83" fmla="*/ 2813858 w 5752407"/>
              <a:gd name="connsiteY83" fmla="*/ 615142 h 793866"/>
              <a:gd name="connsiteX84" fmla="*/ 2851266 w 5752407"/>
              <a:gd name="connsiteY84" fmla="*/ 606829 h 793866"/>
              <a:gd name="connsiteX85" fmla="*/ 2876204 w 5752407"/>
              <a:gd name="connsiteY85" fmla="*/ 598516 h 793866"/>
              <a:gd name="connsiteX86" fmla="*/ 2888673 w 5752407"/>
              <a:gd name="connsiteY86" fmla="*/ 590204 h 793866"/>
              <a:gd name="connsiteX87" fmla="*/ 3246120 w 5752407"/>
              <a:gd name="connsiteY87" fmla="*/ 594360 h 793866"/>
              <a:gd name="connsiteX88" fmla="*/ 3258589 w 5752407"/>
              <a:gd name="connsiteY88" fmla="*/ 598516 h 793866"/>
              <a:gd name="connsiteX89" fmla="*/ 3333404 w 5752407"/>
              <a:gd name="connsiteY89" fmla="*/ 606829 h 793866"/>
              <a:gd name="connsiteX90" fmla="*/ 3354186 w 5752407"/>
              <a:gd name="connsiteY90" fmla="*/ 610986 h 793866"/>
              <a:gd name="connsiteX91" fmla="*/ 3395749 w 5752407"/>
              <a:gd name="connsiteY91" fmla="*/ 619298 h 793866"/>
              <a:gd name="connsiteX92" fmla="*/ 3595255 w 5752407"/>
              <a:gd name="connsiteY92" fmla="*/ 623455 h 793866"/>
              <a:gd name="connsiteX93" fmla="*/ 3632662 w 5752407"/>
              <a:gd name="connsiteY93" fmla="*/ 627611 h 793866"/>
              <a:gd name="connsiteX94" fmla="*/ 3665913 w 5752407"/>
              <a:gd name="connsiteY94" fmla="*/ 631767 h 793866"/>
              <a:gd name="connsiteX95" fmla="*/ 3902826 w 5752407"/>
              <a:gd name="connsiteY95" fmla="*/ 635924 h 793866"/>
              <a:gd name="connsiteX96" fmla="*/ 4106487 w 5752407"/>
              <a:gd name="connsiteY96" fmla="*/ 644236 h 793866"/>
              <a:gd name="connsiteX97" fmla="*/ 4172989 w 5752407"/>
              <a:gd name="connsiteY97" fmla="*/ 648393 h 793866"/>
              <a:gd name="connsiteX98" fmla="*/ 4293524 w 5752407"/>
              <a:gd name="connsiteY98" fmla="*/ 652549 h 793866"/>
              <a:gd name="connsiteX99" fmla="*/ 4393276 w 5752407"/>
              <a:gd name="connsiteY99" fmla="*/ 660862 h 793866"/>
              <a:gd name="connsiteX100" fmla="*/ 4409902 w 5752407"/>
              <a:gd name="connsiteY100" fmla="*/ 669175 h 793866"/>
              <a:gd name="connsiteX101" fmla="*/ 4459778 w 5752407"/>
              <a:gd name="connsiteY101" fmla="*/ 677487 h 793866"/>
              <a:gd name="connsiteX102" fmla="*/ 4488873 w 5752407"/>
              <a:gd name="connsiteY102" fmla="*/ 685800 h 793866"/>
              <a:gd name="connsiteX103" fmla="*/ 4501342 w 5752407"/>
              <a:gd name="connsiteY103" fmla="*/ 689956 h 793866"/>
              <a:gd name="connsiteX104" fmla="*/ 4538749 w 5752407"/>
              <a:gd name="connsiteY104" fmla="*/ 694113 h 793866"/>
              <a:gd name="connsiteX105" fmla="*/ 4563687 w 5752407"/>
              <a:gd name="connsiteY105" fmla="*/ 698269 h 793866"/>
              <a:gd name="connsiteX106" fmla="*/ 4592782 w 5752407"/>
              <a:gd name="connsiteY106" fmla="*/ 702426 h 793866"/>
              <a:gd name="connsiteX107" fmla="*/ 4646815 w 5752407"/>
              <a:gd name="connsiteY107" fmla="*/ 710738 h 793866"/>
              <a:gd name="connsiteX108" fmla="*/ 4667596 w 5752407"/>
              <a:gd name="connsiteY108" fmla="*/ 719051 h 793866"/>
              <a:gd name="connsiteX109" fmla="*/ 4688378 w 5752407"/>
              <a:gd name="connsiteY109" fmla="*/ 723207 h 793866"/>
              <a:gd name="connsiteX110" fmla="*/ 4734098 w 5752407"/>
              <a:gd name="connsiteY110" fmla="*/ 735676 h 793866"/>
              <a:gd name="connsiteX111" fmla="*/ 4771506 w 5752407"/>
              <a:gd name="connsiteY111" fmla="*/ 752302 h 793866"/>
              <a:gd name="connsiteX112" fmla="*/ 4783975 w 5752407"/>
              <a:gd name="connsiteY112" fmla="*/ 756458 h 793866"/>
              <a:gd name="connsiteX113" fmla="*/ 4796444 w 5752407"/>
              <a:gd name="connsiteY113" fmla="*/ 760615 h 793866"/>
              <a:gd name="connsiteX114" fmla="*/ 4821382 w 5752407"/>
              <a:gd name="connsiteY114" fmla="*/ 764771 h 793866"/>
              <a:gd name="connsiteX115" fmla="*/ 4846320 w 5752407"/>
              <a:gd name="connsiteY115" fmla="*/ 773084 h 793866"/>
              <a:gd name="connsiteX116" fmla="*/ 4858789 w 5752407"/>
              <a:gd name="connsiteY116" fmla="*/ 777240 h 793866"/>
              <a:gd name="connsiteX117" fmla="*/ 4912822 w 5752407"/>
              <a:gd name="connsiteY117" fmla="*/ 781396 h 793866"/>
              <a:gd name="connsiteX118" fmla="*/ 4937760 w 5752407"/>
              <a:gd name="connsiteY118" fmla="*/ 785553 h 793866"/>
              <a:gd name="connsiteX119" fmla="*/ 5074920 w 5752407"/>
              <a:gd name="connsiteY119" fmla="*/ 793866 h 793866"/>
              <a:gd name="connsiteX120" fmla="*/ 5153891 w 5752407"/>
              <a:gd name="connsiteY120" fmla="*/ 789709 h 793866"/>
              <a:gd name="connsiteX121" fmla="*/ 5182986 w 5752407"/>
              <a:gd name="connsiteY121" fmla="*/ 781396 h 793866"/>
              <a:gd name="connsiteX122" fmla="*/ 5191298 w 5752407"/>
              <a:gd name="connsiteY122" fmla="*/ 768927 h 793866"/>
              <a:gd name="connsiteX123" fmla="*/ 5216236 w 5752407"/>
              <a:gd name="connsiteY123" fmla="*/ 760615 h 793866"/>
              <a:gd name="connsiteX124" fmla="*/ 5228706 w 5752407"/>
              <a:gd name="connsiteY124" fmla="*/ 756458 h 793866"/>
              <a:gd name="connsiteX125" fmla="*/ 5241175 w 5752407"/>
              <a:gd name="connsiteY125" fmla="*/ 748146 h 793866"/>
              <a:gd name="connsiteX126" fmla="*/ 5261956 w 5752407"/>
              <a:gd name="connsiteY126" fmla="*/ 727364 h 793866"/>
              <a:gd name="connsiteX127" fmla="*/ 5270269 w 5752407"/>
              <a:gd name="connsiteY127" fmla="*/ 714895 h 793866"/>
              <a:gd name="connsiteX128" fmla="*/ 5295207 w 5752407"/>
              <a:gd name="connsiteY128" fmla="*/ 698269 h 793866"/>
              <a:gd name="connsiteX129" fmla="*/ 5320146 w 5752407"/>
              <a:gd name="connsiteY129" fmla="*/ 677487 h 793866"/>
              <a:gd name="connsiteX130" fmla="*/ 5345084 w 5752407"/>
              <a:gd name="connsiteY130" fmla="*/ 656706 h 793866"/>
              <a:gd name="connsiteX131" fmla="*/ 5353396 w 5752407"/>
              <a:gd name="connsiteY131" fmla="*/ 644236 h 793866"/>
              <a:gd name="connsiteX132" fmla="*/ 5365866 w 5752407"/>
              <a:gd name="connsiteY132" fmla="*/ 640080 h 793866"/>
              <a:gd name="connsiteX133" fmla="*/ 5378335 w 5752407"/>
              <a:gd name="connsiteY133" fmla="*/ 631767 h 793866"/>
              <a:gd name="connsiteX134" fmla="*/ 5399116 w 5752407"/>
              <a:gd name="connsiteY134" fmla="*/ 610986 h 793866"/>
              <a:gd name="connsiteX135" fmla="*/ 5419898 w 5752407"/>
              <a:gd name="connsiteY135" fmla="*/ 590204 h 793866"/>
              <a:gd name="connsiteX136" fmla="*/ 5428211 w 5752407"/>
              <a:gd name="connsiteY136" fmla="*/ 577735 h 793866"/>
              <a:gd name="connsiteX137" fmla="*/ 5453149 w 5752407"/>
              <a:gd name="connsiteY137" fmla="*/ 565266 h 793866"/>
              <a:gd name="connsiteX138" fmla="*/ 5473931 w 5752407"/>
              <a:gd name="connsiteY138" fmla="*/ 556953 h 793866"/>
              <a:gd name="connsiteX139" fmla="*/ 5490556 w 5752407"/>
              <a:gd name="connsiteY139" fmla="*/ 548640 h 793866"/>
              <a:gd name="connsiteX140" fmla="*/ 5515495 w 5752407"/>
              <a:gd name="connsiteY140" fmla="*/ 540327 h 793866"/>
              <a:gd name="connsiteX141" fmla="*/ 5527964 w 5752407"/>
              <a:gd name="connsiteY141" fmla="*/ 527858 h 793866"/>
              <a:gd name="connsiteX142" fmla="*/ 5540433 w 5752407"/>
              <a:gd name="connsiteY142" fmla="*/ 523702 h 793866"/>
              <a:gd name="connsiteX143" fmla="*/ 5577840 w 5752407"/>
              <a:gd name="connsiteY143" fmla="*/ 507076 h 793866"/>
              <a:gd name="connsiteX144" fmla="*/ 5602778 w 5752407"/>
              <a:gd name="connsiteY144" fmla="*/ 498764 h 793866"/>
              <a:gd name="connsiteX145" fmla="*/ 5615247 w 5752407"/>
              <a:gd name="connsiteY145" fmla="*/ 494607 h 793866"/>
              <a:gd name="connsiteX146" fmla="*/ 5636029 w 5752407"/>
              <a:gd name="connsiteY146" fmla="*/ 490451 h 793866"/>
              <a:gd name="connsiteX147" fmla="*/ 5648498 w 5752407"/>
              <a:gd name="connsiteY147" fmla="*/ 486295 h 793866"/>
              <a:gd name="connsiteX148" fmla="*/ 5690062 w 5752407"/>
              <a:gd name="connsiteY148" fmla="*/ 482138 h 793866"/>
              <a:gd name="connsiteX149" fmla="*/ 5702531 w 5752407"/>
              <a:gd name="connsiteY149" fmla="*/ 477982 h 793866"/>
              <a:gd name="connsiteX150" fmla="*/ 5752407 w 5752407"/>
              <a:gd name="connsiteY150" fmla="*/ 473826 h 79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5752407" h="793866">
                <a:moveTo>
                  <a:pt x="0" y="49876"/>
                </a:moveTo>
                <a:cubicBezTo>
                  <a:pt x="6927" y="47105"/>
                  <a:pt x="13321" y="41564"/>
                  <a:pt x="20782" y="41564"/>
                </a:cubicBezTo>
                <a:cubicBezTo>
                  <a:pt x="29544" y="41564"/>
                  <a:pt x="45720" y="49876"/>
                  <a:pt x="45720" y="49876"/>
                </a:cubicBezTo>
                <a:cubicBezTo>
                  <a:pt x="58189" y="48491"/>
                  <a:pt x="70825" y="48180"/>
                  <a:pt x="83127" y="45720"/>
                </a:cubicBezTo>
                <a:cubicBezTo>
                  <a:pt x="91720" y="44002"/>
                  <a:pt x="99473" y="39125"/>
                  <a:pt x="108066" y="37407"/>
                </a:cubicBezTo>
                <a:cubicBezTo>
                  <a:pt x="114993" y="36022"/>
                  <a:pt x="122032" y="35110"/>
                  <a:pt x="128847" y="33251"/>
                </a:cubicBezTo>
                <a:cubicBezTo>
                  <a:pt x="174430" y="20819"/>
                  <a:pt x="135360" y="28570"/>
                  <a:pt x="170411" y="20782"/>
                </a:cubicBezTo>
                <a:cubicBezTo>
                  <a:pt x="202569" y="13636"/>
                  <a:pt x="183515" y="18766"/>
                  <a:pt x="224444" y="12469"/>
                </a:cubicBezTo>
                <a:cubicBezTo>
                  <a:pt x="231426" y="11395"/>
                  <a:pt x="238275" y="9577"/>
                  <a:pt x="245226" y="8313"/>
                </a:cubicBezTo>
                <a:cubicBezTo>
                  <a:pt x="303721" y="-2323"/>
                  <a:pt x="239611" y="10266"/>
                  <a:pt x="290946" y="0"/>
                </a:cubicBezTo>
                <a:cubicBezTo>
                  <a:pt x="296488" y="1385"/>
                  <a:pt x="302100" y="2515"/>
                  <a:pt x="307571" y="4156"/>
                </a:cubicBezTo>
                <a:cubicBezTo>
                  <a:pt x="332591" y="11662"/>
                  <a:pt x="331477" y="14368"/>
                  <a:pt x="357447" y="16626"/>
                </a:cubicBezTo>
                <a:cubicBezTo>
                  <a:pt x="380952" y="18670"/>
                  <a:pt x="404553" y="19397"/>
                  <a:pt x="428106" y="20782"/>
                </a:cubicBezTo>
                <a:cubicBezTo>
                  <a:pt x="436419" y="23553"/>
                  <a:pt x="448184" y="21804"/>
                  <a:pt x="453044" y="29095"/>
                </a:cubicBezTo>
                <a:cubicBezTo>
                  <a:pt x="455815" y="33251"/>
                  <a:pt x="457824" y="38032"/>
                  <a:pt x="461356" y="41564"/>
                </a:cubicBezTo>
                <a:cubicBezTo>
                  <a:pt x="469411" y="49619"/>
                  <a:pt x="476156" y="50653"/>
                  <a:pt x="486295" y="54033"/>
                </a:cubicBezTo>
                <a:cubicBezTo>
                  <a:pt x="490451" y="58189"/>
                  <a:pt x="493873" y="63242"/>
                  <a:pt x="498764" y="66502"/>
                </a:cubicBezTo>
                <a:cubicBezTo>
                  <a:pt x="536255" y="91495"/>
                  <a:pt x="484462" y="46270"/>
                  <a:pt x="523702" y="78971"/>
                </a:cubicBezTo>
                <a:cubicBezTo>
                  <a:pt x="544457" y="96267"/>
                  <a:pt x="526728" y="88292"/>
                  <a:pt x="548640" y="95596"/>
                </a:cubicBezTo>
                <a:cubicBezTo>
                  <a:pt x="551411" y="99753"/>
                  <a:pt x="553052" y="104945"/>
                  <a:pt x="556953" y="108066"/>
                </a:cubicBezTo>
                <a:cubicBezTo>
                  <a:pt x="590766" y="135117"/>
                  <a:pt x="546844" y="85488"/>
                  <a:pt x="581891" y="120535"/>
                </a:cubicBezTo>
                <a:cubicBezTo>
                  <a:pt x="586789" y="125433"/>
                  <a:pt x="590334" y="131523"/>
                  <a:pt x="594360" y="137160"/>
                </a:cubicBezTo>
                <a:cubicBezTo>
                  <a:pt x="597264" y="141225"/>
                  <a:pt x="598772" y="146508"/>
                  <a:pt x="602673" y="149629"/>
                </a:cubicBezTo>
                <a:cubicBezTo>
                  <a:pt x="606094" y="152366"/>
                  <a:pt x="611223" y="151827"/>
                  <a:pt x="615142" y="153786"/>
                </a:cubicBezTo>
                <a:cubicBezTo>
                  <a:pt x="619610" y="156020"/>
                  <a:pt x="623455" y="159327"/>
                  <a:pt x="627611" y="162098"/>
                </a:cubicBezTo>
                <a:cubicBezTo>
                  <a:pt x="630382" y="166254"/>
                  <a:pt x="632023" y="171446"/>
                  <a:pt x="635924" y="174567"/>
                </a:cubicBezTo>
                <a:cubicBezTo>
                  <a:pt x="639345" y="177304"/>
                  <a:pt x="645295" y="175626"/>
                  <a:pt x="648393" y="178724"/>
                </a:cubicBezTo>
                <a:cubicBezTo>
                  <a:pt x="673328" y="203660"/>
                  <a:pt x="653936" y="200199"/>
                  <a:pt x="677487" y="211975"/>
                </a:cubicBezTo>
                <a:cubicBezTo>
                  <a:pt x="681406" y="213934"/>
                  <a:pt x="685800" y="214746"/>
                  <a:pt x="689956" y="216131"/>
                </a:cubicBezTo>
                <a:cubicBezTo>
                  <a:pt x="697011" y="237291"/>
                  <a:pt x="688445" y="222680"/>
                  <a:pt x="706582" y="232756"/>
                </a:cubicBezTo>
                <a:cubicBezTo>
                  <a:pt x="749457" y="256576"/>
                  <a:pt x="715775" y="244134"/>
                  <a:pt x="743989" y="253538"/>
                </a:cubicBezTo>
                <a:cubicBezTo>
                  <a:pt x="751306" y="275485"/>
                  <a:pt x="744501" y="263577"/>
                  <a:pt x="773084" y="282633"/>
                </a:cubicBezTo>
                <a:lnTo>
                  <a:pt x="785553" y="290946"/>
                </a:lnTo>
                <a:cubicBezTo>
                  <a:pt x="793644" y="315220"/>
                  <a:pt x="783378" y="292928"/>
                  <a:pt x="802178" y="311727"/>
                </a:cubicBezTo>
                <a:cubicBezTo>
                  <a:pt x="820980" y="330528"/>
                  <a:pt x="798684" y="320260"/>
                  <a:pt x="822960" y="328353"/>
                </a:cubicBezTo>
                <a:cubicBezTo>
                  <a:pt x="825731" y="332509"/>
                  <a:pt x="827372" y="337701"/>
                  <a:pt x="831273" y="340822"/>
                </a:cubicBezTo>
                <a:cubicBezTo>
                  <a:pt x="834694" y="343559"/>
                  <a:pt x="839912" y="342850"/>
                  <a:pt x="843742" y="344978"/>
                </a:cubicBezTo>
                <a:cubicBezTo>
                  <a:pt x="852475" y="349830"/>
                  <a:pt x="860367" y="356062"/>
                  <a:pt x="868680" y="361604"/>
                </a:cubicBezTo>
                <a:lnTo>
                  <a:pt x="881149" y="369916"/>
                </a:lnTo>
                <a:cubicBezTo>
                  <a:pt x="894323" y="389677"/>
                  <a:pt x="884722" y="380805"/>
                  <a:pt x="914400" y="390698"/>
                </a:cubicBezTo>
                <a:lnTo>
                  <a:pt x="939338" y="399011"/>
                </a:lnTo>
                <a:cubicBezTo>
                  <a:pt x="943494" y="400396"/>
                  <a:pt x="947511" y="402308"/>
                  <a:pt x="951807" y="403167"/>
                </a:cubicBezTo>
                <a:cubicBezTo>
                  <a:pt x="982195" y="409246"/>
                  <a:pt x="965595" y="406325"/>
                  <a:pt x="1001684" y="411480"/>
                </a:cubicBezTo>
                <a:lnTo>
                  <a:pt x="1026622" y="419793"/>
                </a:lnTo>
                <a:cubicBezTo>
                  <a:pt x="1030778" y="421178"/>
                  <a:pt x="1034754" y="423329"/>
                  <a:pt x="1039091" y="423949"/>
                </a:cubicBezTo>
                <a:cubicBezTo>
                  <a:pt x="1080606" y="429880"/>
                  <a:pt x="1058449" y="427024"/>
                  <a:pt x="1105593" y="432262"/>
                </a:cubicBezTo>
                <a:cubicBezTo>
                  <a:pt x="1142870" y="441581"/>
                  <a:pt x="1110439" y="434491"/>
                  <a:pt x="1180407" y="440575"/>
                </a:cubicBezTo>
                <a:cubicBezTo>
                  <a:pt x="1192906" y="441662"/>
                  <a:pt x="1205280" y="444198"/>
                  <a:pt x="1217815" y="444731"/>
                </a:cubicBezTo>
                <a:cubicBezTo>
                  <a:pt x="1270433" y="446970"/>
                  <a:pt x="1323109" y="447502"/>
                  <a:pt x="1375756" y="448887"/>
                </a:cubicBezTo>
                <a:cubicBezTo>
                  <a:pt x="1419793" y="459898"/>
                  <a:pt x="1354305" y="444232"/>
                  <a:pt x="1425633" y="457200"/>
                </a:cubicBezTo>
                <a:cubicBezTo>
                  <a:pt x="1429943" y="457984"/>
                  <a:pt x="1433739" y="460959"/>
                  <a:pt x="1438102" y="461356"/>
                </a:cubicBezTo>
                <a:cubicBezTo>
                  <a:pt x="1464354" y="463743"/>
                  <a:pt x="1490749" y="464127"/>
                  <a:pt x="1517073" y="465513"/>
                </a:cubicBezTo>
                <a:cubicBezTo>
                  <a:pt x="1522615" y="464127"/>
                  <a:pt x="1528043" y="460548"/>
                  <a:pt x="1533698" y="461356"/>
                </a:cubicBezTo>
                <a:cubicBezTo>
                  <a:pt x="1567541" y="466190"/>
                  <a:pt x="1525880" y="476431"/>
                  <a:pt x="1558636" y="465513"/>
                </a:cubicBezTo>
                <a:cubicBezTo>
                  <a:pt x="1587731" y="475211"/>
                  <a:pt x="1575262" y="476597"/>
                  <a:pt x="1596044" y="469669"/>
                </a:cubicBezTo>
                <a:cubicBezTo>
                  <a:pt x="1644868" y="481877"/>
                  <a:pt x="1624460" y="477982"/>
                  <a:pt x="1720735" y="477982"/>
                </a:cubicBezTo>
                <a:cubicBezTo>
                  <a:pt x="1726447" y="477982"/>
                  <a:pt x="1731818" y="475211"/>
                  <a:pt x="1737360" y="473826"/>
                </a:cubicBezTo>
                <a:cubicBezTo>
                  <a:pt x="1744287" y="475211"/>
                  <a:pt x="1751288" y="476269"/>
                  <a:pt x="1758142" y="477982"/>
                </a:cubicBezTo>
                <a:cubicBezTo>
                  <a:pt x="1762392" y="479044"/>
                  <a:pt x="1766334" y="481188"/>
                  <a:pt x="1770611" y="482138"/>
                </a:cubicBezTo>
                <a:cubicBezTo>
                  <a:pt x="1778838" y="483966"/>
                  <a:pt x="1787258" y="484787"/>
                  <a:pt x="1795549" y="486295"/>
                </a:cubicBezTo>
                <a:cubicBezTo>
                  <a:pt x="1851715" y="496507"/>
                  <a:pt x="1790349" y="484994"/>
                  <a:pt x="1828800" y="494607"/>
                </a:cubicBezTo>
                <a:lnTo>
                  <a:pt x="1862051" y="502920"/>
                </a:lnTo>
                <a:cubicBezTo>
                  <a:pt x="1881810" y="516093"/>
                  <a:pt x="1869782" y="509654"/>
                  <a:pt x="1899458" y="519546"/>
                </a:cubicBezTo>
                <a:lnTo>
                  <a:pt x="1911927" y="523702"/>
                </a:lnTo>
                <a:cubicBezTo>
                  <a:pt x="1916083" y="525087"/>
                  <a:pt x="1920100" y="526999"/>
                  <a:pt x="1924396" y="527858"/>
                </a:cubicBezTo>
                <a:cubicBezTo>
                  <a:pt x="1931323" y="529244"/>
                  <a:pt x="1938168" y="531139"/>
                  <a:pt x="1945178" y="532015"/>
                </a:cubicBezTo>
                <a:cubicBezTo>
                  <a:pt x="1960363" y="533913"/>
                  <a:pt x="1975658" y="534786"/>
                  <a:pt x="1990898" y="536171"/>
                </a:cubicBezTo>
                <a:lnTo>
                  <a:pt x="2015836" y="544484"/>
                </a:lnTo>
                <a:lnTo>
                  <a:pt x="2028306" y="548640"/>
                </a:lnTo>
                <a:cubicBezTo>
                  <a:pt x="2048065" y="561813"/>
                  <a:pt x="2036037" y="555374"/>
                  <a:pt x="2065713" y="565266"/>
                </a:cubicBezTo>
                <a:lnTo>
                  <a:pt x="2078182" y="569422"/>
                </a:lnTo>
                <a:cubicBezTo>
                  <a:pt x="2082338" y="570807"/>
                  <a:pt x="2086314" y="572958"/>
                  <a:pt x="2090651" y="573578"/>
                </a:cubicBezTo>
                <a:lnTo>
                  <a:pt x="2119746" y="577735"/>
                </a:lnTo>
                <a:cubicBezTo>
                  <a:pt x="2151605" y="588354"/>
                  <a:pt x="2114283" y="577006"/>
                  <a:pt x="2182091" y="586047"/>
                </a:cubicBezTo>
                <a:cubicBezTo>
                  <a:pt x="2186434" y="586626"/>
                  <a:pt x="2190310" y="589141"/>
                  <a:pt x="2194560" y="590204"/>
                </a:cubicBezTo>
                <a:cubicBezTo>
                  <a:pt x="2206173" y="593107"/>
                  <a:pt x="2229169" y="596664"/>
                  <a:pt x="2240280" y="598516"/>
                </a:cubicBezTo>
                <a:cubicBezTo>
                  <a:pt x="2282743" y="615502"/>
                  <a:pt x="2247077" y="603716"/>
                  <a:pt x="2323407" y="610986"/>
                </a:cubicBezTo>
                <a:cubicBezTo>
                  <a:pt x="2331797" y="611785"/>
                  <a:pt x="2340016" y="613861"/>
                  <a:pt x="2348346" y="615142"/>
                </a:cubicBezTo>
                <a:cubicBezTo>
                  <a:pt x="2358029" y="616631"/>
                  <a:pt x="2367742" y="617913"/>
                  <a:pt x="2377440" y="619298"/>
                </a:cubicBezTo>
                <a:cubicBezTo>
                  <a:pt x="2420547" y="633669"/>
                  <a:pt x="2382767" y="622343"/>
                  <a:pt x="2485506" y="627611"/>
                </a:cubicBezTo>
                <a:cubicBezTo>
                  <a:pt x="2507687" y="628748"/>
                  <a:pt x="2529840" y="630382"/>
                  <a:pt x="2552007" y="631767"/>
                </a:cubicBezTo>
                <a:cubicBezTo>
                  <a:pt x="2571403" y="630382"/>
                  <a:pt x="2590764" y="628331"/>
                  <a:pt x="2610196" y="627611"/>
                </a:cubicBezTo>
                <a:cubicBezTo>
                  <a:pt x="2639167" y="626538"/>
                  <a:pt x="2743921" y="632069"/>
                  <a:pt x="2801389" y="619298"/>
                </a:cubicBezTo>
                <a:cubicBezTo>
                  <a:pt x="2805666" y="618348"/>
                  <a:pt x="2809645" y="616345"/>
                  <a:pt x="2813858" y="615142"/>
                </a:cubicBezTo>
                <a:cubicBezTo>
                  <a:pt x="2892433" y="592694"/>
                  <a:pt x="2756747" y="632609"/>
                  <a:pt x="2851266" y="606829"/>
                </a:cubicBezTo>
                <a:cubicBezTo>
                  <a:pt x="2859720" y="604523"/>
                  <a:pt x="2868913" y="603376"/>
                  <a:pt x="2876204" y="598516"/>
                </a:cubicBezTo>
                <a:lnTo>
                  <a:pt x="2888673" y="590204"/>
                </a:lnTo>
                <a:lnTo>
                  <a:pt x="3246120" y="594360"/>
                </a:lnTo>
                <a:cubicBezTo>
                  <a:pt x="3250500" y="594458"/>
                  <a:pt x="3254252" y="597896"/>
                  <a:pt x="3258589" y="598516"/>
                </a:cubicBezTo>
                <a:cubicBezTo>
                  <a:pt x="3283429" y="602064"/>
                  <a:pt x="3308800" y="601907"/>
                  <a:pt x="3333404" y="606829"/>
                </a:cubicBezTo>
                <a:cubicBezTo>
                  <a:pt x="3340331" y="608215"/>
                  <a:pt x="3347290" y="609453"/>
                  <a:pt x="3354186" y="610986"/>
                </a:cubicBezTo>
                <a:cubicBezTo>
                  <a:pt x="3368200" y="614100"/>
                  <a:pt x="3381091" y="618755"/>
                  <a:pt x="3395749" y="619298"/>
                </a:cubicBezTo>
                <a:cubicBezTo>
                  <a:pt x="3462220" y="621760"/>
                  <a:pt x="3528753" y="622069"/>
                  <a:pt x="3595255" y="623455"/>
                </a:cubicBezTo>
                <a:lnTo>
                  <a:pt x="3632662" y="627611"/>
                </a:lnTo>
                <a:cubicBezTo>
                  <a:pt x="3643755" y="628916"/>
                  <a:pt x="3654748" y="631423"/>
                  <a:pt x="3665913" y="631767"/>
                </a:cubicBezTo>
                <a:cubicBezTo>
                  <a:pt x="3744859" y="634196"/>
                  <a:pt x="3823855" y="634538"/>
                  <a:pt x="3902826" y="635924"/>
                </a:cubicBezTo>
                <a:cubicBezTo>
                  <a:pt x="4040662" y="645112"/>
                  <a:pt x="3879936" y="635174"/>
                  <a:pt x="4106487" y="644236"/>
                </a:cubicBezTo>
                <a:cubicBezTo>
                  <a:pt x="4128680" y="645124"/>
                  <a:pt x="4150800" y="647407"/>
                  <a:pt x="4172989" y="648393"/>
                </a:cubicBezTo>
                <a:lnTo>
                  <a:pt x="4293524" y="652549"/>
                </a:lnTo>
                <a:cubicBezTo>
                  <a:pt x="4344186" y="654852"/>
                  <a:pt x="4349746" y="656026"/>
                  <a:pt x="4393276" y="660862"/>
                </a:cubicBezTo>
                <a:cubicBezTo>
                  <a:pt x="4398818" y="663633"/>
                  <a:pt x="4403891" y="667672"/>
                  <a:pt x="4409902" y="669175"/>
                </a:cubicBezTo>
                <a:cubicBezTo>
                  <a:pt x="4426253" y="673263"/>
                  <a:pt x="4459778" y="677487"/>
                  <a:pt x="4459778" y="677487"/>
                </a:cubicBezTo>
                <a:cubicBezTo>
                  <a:pt x="4489654" y="687447"/>
                  <a:pt x="4452366" y="675371"/>
                  <a:pt x="4488873" y="685800"/>
                </a:cubicBezTo>
                <a:cubicBezTo>
                  <a:pt x="4493086" y="687003"/>
                  <a:pt x="4497020" y="689236"/>
                  <a:pt x="4501342" y="689956"/>
                </a:cubicBezTo>
                <a:cubicBezTo>
                  <a:pt x="4513717" y="692019"/>
                  <a:pt x="4526313" y="692455"/>
                  <a:pt x="4538749" y="694113"/>
                </a:cubicBezTo>
                <a:cubicBezTo>
                  <a:pt x="4547102" y="695227"/>
                  <a:pt x="4555358" y="696988"/>
                  <a:pt x="4563687" y="698269"/>
                </a:cubicBezTo>
                <a:cubicBezTo>
                  <a:pt x="4573370" y="699759"/>
                  <a:pt x="4583071" y="701131"/>
                  <a:pt x="4592782" y="702426"/>
                </a:cubicBezTo>
                <a:cubicBezTo>
                  <a:pt x="4638086" y="708467"/>
                  <a:pt x="4611890" y="703754"/>
                  <a:pt x="4646815" y="710738"/>
                </a:cubicBezTo>
                <a:cubicBezTo>
                  <a:pt x="4653742" y="713509"/>
                  <a:pt x="4660450" y="716907"/>
                  <a:pt x="4667596" y="719051"/>
                </a:cubicBezTo>
                <a:cubicBezTo>
                  <a:pt x="4674363" y="721081"/>
                  <a:pt x="4681494" y="721618"/>
                  <a:pt x="4688378" y="723207"/>
                </a:cubicBezTo>
                <a:cubicBezTo>
                  <a:pt x="4718842" y="730237"/>
                  <a:pt x="4713489" y="728807"/>
                  <a:pt x="4734098" y="735676"/>
                </a:cubicBezTo>
                <a:cubicBezTo>
                  <a:pt x="4753857" y="748849"/>
                  <a:pt x="4741829" y="742410"/>
                  <a:pt x="4771506" y="752302"/>
                </a:cubicBezTo>
                <a:lnTo>
                  <a:pt x="4783975" y="756458"/>
                </a:lnTo>
                <a:cubicBezTo>
                  <a:pt x="4788131" y="757844"/>
                  <a:pt x="4792122" y="759895"/>
                  <a:pt x="4796444" y="760615"/>
                </a:cubicBezTo>
                <a:cubicBezTo>
                  <a:pt x="4804757" y="762000"/>
                  <a:pt x="4813206" y="762727"/>
                  <a:pt x="4821382" y="764771"/>
                </a:cubicBezTo>
                <a:cubicBezTo>
                  <a:pt x="4829883" y="766896"/>
                  <a:pt x="4838007" y="770313"/>
                  <a:pt x="4846320" y="773084"/>
                </a:cubicBezTo>
                <a:cubicBezTo>
                  <a:pt x="4850476" y="774469"/>
                  <a:pt x="4854421" y="776904"/>
                  <a:pt x="4858789" y="777240"/>
                </a:cubicBezTo>
                <a:lnTo>
                  <a:pt x="4912822" y="781396"/>
                </a:lnTo>
                <a:cubicBezTo>
                  <a:pt x="4921135" y="782782"/>
                  <a:pt x="4929379" y="784671"/>
                  <a:pt x="4937760" y="785553"/>
                </a:cubicBezTo>
                <a:cubicBezTo>
                  <a:pt x="4977541" y="789741"/>
                  <a:pt x="5038124" y="792026"/>
                  <a:pt x="5074920" y="793866"/>
                </a:cubicBezTo>
                <a:cubicBezTo>
                  <a:pt x="5101244" y="792480"/>
                  <a:pt x="5127630" y="791993"/>
                  <a:pt x="5153891" y="789709"/>
                </a:cubicBezTo>
                <a:cubicBezTo>
                  <a:pt x="5160955" y="789095"/>
                  <a:pt x="5175691" y="783828"/>
                  <a:pt x="5182986" y="781396"/>
                </a:cubicBezTo>
                <a:cubicBezTo>
                  <a:pt x="5185757" y="777240"/>
                  <a:pt x="5187062" y="771574"/>
                  <a:pt x="5191298" y="768927"/>
                </a:cubicBezTo>
                <a:cubicBezTo>
                  <a:pt x="5198728" y="764283"/>
                  <a:pt x="5207923" y="763386"/>
                  <a:pt x="5216236" y="760615"/>
                </a:cubicBezTo>
                <a:cubicBezTo>
                  <a:pt x="5220393" y="759229"/>
                  <a:pt x="5225060" y="758888"/>
                  <a:pt x="5228706" y="756458"/>
                </a:cubicBezTo>
                <a:lnTo>
                  <a:pt x="5241175" y="748146"/>
                </a:lnTo>
                <a:cubicBezTo>
                  <a:pt x="5263336" y="714900"/>
                  <a:pt x="5234253" y="755066"/>
                  <a:pt x="5261956" y="727364"/>
                </a:cubicBezTo>
                <a:cubicBezTo>
                  <a:pt x="5265488" y="723832"/>
                  <a:pt x="5266510" y="718184"/>
                  <a:pt x="5270269" y="714895"/>
                </a:cubicBezTo>
                <a:cubicBezTo>
                  <a:pt x="5277788" y="708316"/>
                  <a:pt x="5288143" y="705333"/>
                  <a:pt x="5295207" y="698269"/>
                </a:cubicBezTo>
                <a:cubicBezTo>
                  <a:pt x="5331634" y="661842"/>
                  <a:pt x="5285426" y="706420"/>
                  <a:pt x="5320146" y="677487"/>
                </a:cubicBezTo>
                <a:cubicBezTo>
                  <a:pt x="5352147" y="650820"/>
                  <a:pt x="5314127" y="677342"/>
                  <a:pt x="5345084" y="656706"/>
                </a:cubicBezTo>
                <a:cubicBezTo>
                  <a:pt x="5347855" y="652549"/>
                  <a:pt x="5349495" y="647357"/>
                  <a:pt x="5353396" y="644236"/>
                </a:cubicBezTo>
                <a:cubicBezTo>
                  <a:pt x="5356817" y="641499"/>
                  <a:pt x="5361947" y="642039"/>
                  <a:pt x="5365866" y="640080"/>
                </a:cubicBezTo>
                <a:cubicBezTo>
                  <a:pt x="5370334" y="637846"/>
                  <a:pt x="5374179" y="634538"/>
                  <a:pt x="5378335" y="631767"/>
                </a:cubicBezTo>
                <a:cubicBezTo>
                  <a:pt x="5400500" y="598516"/>
                  <a:pt x="5371408" y="638694"/>
                  <a:pt x="5399116" y="610986"/>
                </a:cubicBezTo>
                <a:cubicBezTo>
                  <a:pt x="5426825" y="583277"/>
                  <a:pt x="5386649" y="612368"/>
                  <a:pt x="5419898" y="590204"/>
                </a:cubicBezTo>
                <a:cubicBezTo>
                  <a:pt x="5422669" y="586048"/>
                  <a:pt x="5424679" y="581267"/>
                  <a:pt x="5428211" y="577735"/>
                </a:cubicBezTo>
                <a:cubicBezTo>
                  <a:pt x="5437040" y="568906"/>
                  <a:pt x="5442330" y="569323"/>
                  <a:pt x="5453149" y="565266"/>
                </a:cubicBezTo>
                <a:cubicBezTo>
                  <a:pt x="5460135" y="562646"/>
                  <a:pt x="5467113" y="559983"/>
                  <a:pt x="5473931" y="556953"/>
                </a:cubicBezTo>
                <a:cubicBezTo>
                  <a:pt x="5479593" y="554437"/>
                  <a:pt x="5484803" y="550941"/>
                  <a:pt x="5490556" y="548640"/>
                </a:cubicBezTo>
                <a:cubicBezTo>
                  <a:pt x="5498692" y="545386"/>
                  <a:pt x="5515495" y="540327"/>
                  <a:pt x="5515495" y="540327"/>
                </a:cubicBezTo>
                <a:cubicBezTo>
                  <a:pt x="5519651" y="536171"/>
                  <a:pt x="5523073" y="531118"/>
                  <a:pt x="5527964" y="527858"/>
                </a:cubicBezTo>
                <a:cubicBezTo>
                  <a:pt x="5531609" y="525428"/>
                  <a:pt x="5536514" y="525661"/>
                  <a:pt x="5540433" y="523702"/>
                </a:cubicBezTo>
                <a:cubicBezTo>
                  <a:pt x="5579954" y="503941"/>
                  <a:pt x="5513499" y="528523"/>
                  <a:pt x="5577840" y="507076"/>
                </a:cubicBezTo>
                <a:lnTo>
                  <a:pt x="5602778" y="498764"/>
                </a:lnTo>
                <a:cubicBezTo>
                  <a:pt x="5606934" y="497378"/>
                  <a:pt x="5610951" y="495466"/>
                  <a:pt x="5615247" y="494607"/>
                </a:cubicBezTo>
                <a:cubicBezTo>
                  <a:pt x="5622174" y="493222"/>
                  <a:pt x="5629175" y="492164"/>
                  <a:pt x="5636029" y="490451"/>
                </a:cubicBezTo>
                <a:cubicBezTo>
                  <a:pt x="5640279" y="489389"/>
                  <a:pt x="5644168" y="486961"/>
                  <a:pt x="5648498" y="486295"/>
                </a:cubicBezTo>
                <a:cubicBezTo>
                  <a:pt x="5662260" y="484178"/>
                  <a:pt x="5676207" y="483524"/>
                  <a:pt x="5690062" y="482138"/>
                </a:cubicBezTo>
                <a:cubicBezTo>
                  <a:pt x="5694218" y="480753"/>
                  <a:pt x="5698201" y="478648"/>
                  <a:pt x="5702531" y="477982"/>
                </a:cubicBezTo>
                <a:cubicBezTo>
                  <a:pt x="5731339" y="473550"/>
                  <a:pt x="5733258" y="473826"/>
                  <a:pt x="5752407" y="473826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65EE56-6161-49EA-BBCB-509388BB1C25}"/>
              </a:ext>
            </a:extLst>
          </p:cNvPr>
          <p:cNvSpPr txBox="1"/>
          <p:nvPr/>
        </p:nvSpPr>
        <p:spPr>
          <a:xfrm>
            <a:off x="120580" y="6181531"/>
            <a:ext cx="3958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Sinuosity: 1.01</a:t>
            </a:r>
          </a:p>
          <a:p>
            <a:r>
              <a:rPr lang="en-US" dirty="0"/>
              <a:t>Sinuosity Ratio &lt; 1.1 = Straight Channel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BC4CA-40CB-42BC-BFB8-C2570CDA54C9}"/>
              </a:ext>
            </a:extLst>
          </p:cNvPr>
          <p:cNvSpPr txBox="1"/>
          <p:nvPr/>
        </p:nvSpPr>
        <p:spPr>
          <a:xfrm>
            <a:off x="6173456" y="6167026"/>
            <a:ext cx="5948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Sinuosity:  1.48</a:t>
            </a:r>
          </a:p>
          <a:p>
            <a:r>
              <a:rPr lang="en-US" dirty="0"/>
              <a:t>Sinuosity Ratio near 1.1-1.5 (Sinuous) and &gt; 1.5 (Meandering)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FD3C7A36-CB0B-4DEE-ABA4-43C2C28979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85"/>
          <a:stretch/>
        </p:blipFill>
        <p:spPr>
          <a:xfrm>
            <a:off x="7363399" y="242587"/>
            <a:ext cx="3336758" cy="23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CE57-491B-4D4E-A312-0F63FDF6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B4A5-C55A-499A-816C-C875051DF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sinuosity is.</a:t>
            </a:r>
          </a:p>
          <a:p>
            <a:r>
              <a:rPr lang="en-US" dirty="0"/>
              <a:t>How to calculate sinuosity.</a:t>
            </a:r>
          </a:p>
        </p:txBody>
      </p:sp>
      <p:pic>
        <p:nvPicPr>
          <p:cNvPr id="5" name="Content Placeholder 24">
            <a:extLst>
              <a:ext uri="{FF2B5EF4-FFF2-40B4-BE49-F238E27FC236}">
                <a16:creationId xmlns:a16="http://schemas.microsoft.com/office/drawing/2014/main" id="{58088460-EE5A-4C63-A5A8-E03397B2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693" y="1288771"/>
            <a:ext cx="6257537" cy="482351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A378E-FDEA-4085-AF79-10C554A2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82" y="3304020"/>
            <a:ext cx="5273055" cy="79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0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E3B1-E40B-42F7-BB65-F9E6B0D6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AE4E7-99F2-432F-A80F-9664FEDC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 What Sinuosity Is and What it Tells Us</a:t>
            </a:r>
          </a:p>
          <a:p>
            <a:r>
              <a:rPr lang="en-US" sz="2800" dirty="0"/>
              <a:t>Understand How to Calculate Sinuosity</a:t>
            </a:r>
          </a:p>
        </p:txBody>
      </p:sp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5F390D42-1258-4A13-8FB7-1035C8EED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1" r="4227"/>
          <a:stretch/>
        </p:blipFill>
        <p:spPr>
          <a:xfrm>
            <a:off x="8681070" y="2789853"/>
            <a:ext cx="3510930" cy="4068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D93A0-E587-4527-968A-BE50BD1CBB5A}"/>
              </a:ext>
            </a:extLst>
          </p:cNvPr>
          <p:cNvSpPr txBox="1"/>
          <p:nvPr/>
        </p:nvSpPr>
        <p:spPr>
          <a:xfrm>
            <a:off x="9106420" y="2420521"/>
            <a:ext cx="317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geo-nerd currently talking…</a:t>
            </a:r>
          </a:p>
        </p:txBody>
      </p:sp>
    </p:spTree>
    <p:extLst>
      <p:ext uri="{BB962C8B-B14F-4D97-AF65-F5344CB8AC3E}">
        <p14:creationId xmlns:p14="http://schemas.microsoft.com/office/powerpoint/2010/main" val="295853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FE55-B30D-4FBC-AE35-DFEA94F6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Sinuosity?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565E9-8446-4F5E-B934-FB1E5F7B48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 ratio that tells us how “curvy” a river is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𝑆𝑖𝑛𝑢𝑜𝑠𝑖𝑡𝑦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𝐶h𝑎𝑛𝑛𝑒𝑙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𝑉𝑎𝑙𝑙𝑒𝑦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565E9-8446-4F5E-B934-FB1E5F7B4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09"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Content Placeholder 10" descr="A picture containing text, building, book, street&#10;&#10;Description automatically generated">
            <a:extLst>
              <a:ext uri="{FF2B5EF4-FFF2-40B4-BE49-F238E27FC236}">
                <a16:creationId xmlns:a16="http://schemas.microsoft.com/office/drawing/2014/main" id="{E369B606-FDE7-49B5-A829-BF9F5D8A6A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44" y="688702"/>
            <a:ext cx="4995334" cy="5480595"/>
          </a:xfrm>
        </p:spPr>
      </p:pic>
    </p:spTree>
    <p:extLst>
      <p:ext uri="{BB962C8B-B14F-4D97-AF65-F5344CB8AC3E}">
        <p14:creationId xmlns:p14="http://schemas.microsoft.com/office/powerpoint/2010/main" val="234813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FE55-B30D-4FBC-AE35-DFEA94F6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Sinuosity?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565E9-8446-4F5E-B934-FB1E5F7B48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 ratio that tells us how “curvy” a river is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𝑆𝑖𝑛𝑢𝑜𝑠𝑖𝑡𝑦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𝐶h𝑎𝑛𝑛𝑒𝑙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𝑉𝑎𝑙𝑙𝑒𝑦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565E9-8446-4F5E-B934-FB1E5F7B4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09"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C867A9CA-10EE-4D79-B5D5-26E85D8D13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30693" y="1288771"/>
            <a:ext cx="6257537" cy="48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7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FE55-B30D-4FBC-AE35-DFEA94F6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Sinuosity?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565E9-8446-4F5E-B934-FB1E5F7B48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 ratio that tells us how “curvy” a river is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𝑆𝑖𝑛𝑢𝑜𝑠𝑖𝑡𝑦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𝐶h𝑎𝑛𝑛𝑒𝑙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𝑉𝑎𝑙𝑙𝑒𝑦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565E9-8446-4F5E-B934-FB1E5F7B4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09"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C867A9CA-10EE-4D79-B5D5-26E85D8D13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30693" y="1288771"/>
            <a:ext cx="6257537" cy="482351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A561723-91AB-4121-B7D7-D99DDDD3EE87}"/>
              </a:ext>
            </a:extLst>
          </p:cNvPr>
          <p:cNvSpPr/>
          <p:nvPr/>
        </p:nvSpPr>
        <p:spPr>
          <a:xfrm>
            <a:off x="7837714" y="1352939"/>
            <a:ext cx="1570600" cy="4758612"/>
          </a:xfrm>
          <a:custGeom>
            <a:avLst/>
            <a:gdLst>
              <a:gd name="connsiteX0" fmla="*/ 0 w 1570600"/>
              <a:gd name="connsiteY0" fmla="*/ 4758612 h 4758612"/>
              <a:gd name="connsiteX1" fmla="*/ 18662 w 1570600"/>
              <a:gd name="connsiteY1" fmla="*/ 4683967 h 4758612"/>
              <a:gd name="connsiteX2" fmla="*/ 46653 w 1570600"/>
              <a:gd name="connsiteY2" fmla="*/ 4665306 h 4758612"/>
              <a:gd name="connsiteX3" fmla="*/ 74645 w 1570600"/>
              <a:gd name="connsiteY3" fmla="*/ 4609322 h 4758612"/>
              <a:gd name="connsiteX4" fmla="*/ 83976 w 1570600"/>
              <a:gd name="connsiteY4" fmla="*/ 4581330 h 4758612"/>
              <a:gd name="connsiteX5" fmla="*/ 121298 w 1570600"/>
              <a:gd name="connsiteY5" fmla="*/ 4534677 h 4758612"/>
              <a:gd name="connsiteX6" fmla="*/ 149290 w 1570600"/>
              <a:gd name="connsiteY6" fmla="*/ 4478694 h 4758612"/>
              <a:gd name="connsiteX7" fmla="*/ 158621 w 1570600"/>
              <a:gd name="connsiteY7" fmla="*/ 4450702 h 4758612"/>
              <a:gd name="connsiteX8" fmla="*/ 177282 w 1570600"/>
              <a:gd name="connsiteY8" fmla="*/ 4422710 h 4758612"/>
              <a:gd name="connsiteX9" fmla="*/ 186613 w 1570600"/>
              <a:gd name="connsiteY9" fmla="*/ 4394718 h 4758612"/>
              <a:gd name="connsiteX10" fmla="*/ 214604 w 1570600"/>
              <a:gd name="connsiteY10" fmla="*/ 4357396 h 4758612"/>
              <a:gd name="connsiteX11" fmla="*/ 233266 w 1570600"/>
              <a:gd name="connsiteY11" fmla="*/ 4320073 h 4758612"/>
              <a:gd name="connsiteX12" fmla="*/ 270588 w 1570600"/>
              <a:gd name="connsiteY12" fmla="*/ 4236098 h 4758612"/>
              <a:gd name="connsiteX13" fmla="*/ 289249 w 1570600"/>
              <a:gd name="connsiteY13" fmla="*/ 4152122 h 4758612"/>
              <a:gd name="connsiteX14" fmla="*/ 307910 w 1570600"/>
              <a:gd name="connsiteY14" fmla="*/ 4124130 h 4758612"/>
              <a:gd name="connsiteX15" fmla="*/ 345233 w 1570600"/>
              <a:gd name="connsiteY15" fmla="*/ 4049485 h 4758612"/>
              <a:gd name="connsiteX16" fmla="*/ 363894 w 1570600"/>
              <a:gd name="connsiteY16" fmla="*/ 3993502 h 4758612"/>
              <a:gd name="connsiteX17" fmla="*/ 373225 w 1570600"/>
              <a:gd name="connsiteY17" fmla="*/ 3946849 h 4758612"/>
              <a:gd name="connsiteX18" fmla="*/ 391886 w 1570600"/>
              <a:gd name="connsiteY18" fmla="*/ 3918857 h 4758612"/>
              <a:gd name="connsiteX19" fmla="*/ 410547 w 1570600"/>
              <a:gd name="connsiteY19" fmla="*/ 3862873 h 4758612"/>
              <a:gd name="connsiteX20" fmla="*/ 429208 w 1570600"/>
              <a:gd name="connsiteY20" fmla="*/ 3834881 h 4758612"/>
              <a:gd name="connsiteX21" fmla="*/ 466531 w 1570600"/>
              <a:gd name="connsiteY21" fmla="*/ 3741575 h 4758612"/>
              <a:gd name="connsiteX22" fmla="*/ 541176 w 1570600"/>
              <a:gd name="connsiteY22" fmla="*/ 3620277 h 4758612"/>
              <a:gd name="connsiteX23" fmla="*/ 615821 w 1570600"/>
              <a:gd name="connsiteY23" fmla="*/ 3517641 h 4758612"/>
              <a:gd name="connsiteX24" fmla="*/ 634482 w 1570600"/>
              <a:gd name="connsiteY24" fmla="*/ 3461657 h 4758612"/>
              <a:gd name="connsiteX25" fmla="*/ 643813 w 1570600"/>
              <a:gd name="connsiteY25" fmla="*/ 3433665 h 4758612"/>
              <a:gd name="connsiteX26" fmla="*/ 681135 w 1570600"/>
              <a:gd name="connsiteY26" fmla="*/ 3377681 h 4758612"/>
              <a:gd name="connsiteX27" fmla="*/ 699796 w 1570600"/>
              <a:gd name="connsiteY27" fmla="*/ 3321698 h 4758612"/>
              <a:gd name="connsiteX28" fmla="*/ 737119 w 1570600"/>
              <a:gd name="connsiteY28" fmla="*/ 3265714 h 4758612"/>
              <a:gd name="connsiteX29" fmla="*/ 765110 w 1570600"/>
              <a:gd name="connsiteY29" fmla="*/ 3209730 h 4758612"/>
              <a:gd name="connsiteX30" fmla="*/ 783772 w 1570600"/>
              <a:gd name="connsiteY30" fmla="*/ 3153747 h 4758612"/>
              <a:gd name="connsiteX31" fmla="*/ 802433 w 1570600"/>
              <a:gd name="connsiteY31" fmla="*/ 3097763 h 4758612"/>
              <a:gd name="connsiteX32" fmla="*/ 830425 w 1570600"/>
              <a:gd name="connsiteY32" fmla="*/ 3013788 h 4758612"/>
              <a:gd name="connsiteX33" fmla="*/ 839755 w 1570600"/>
              <a:gd name="connsiteY33" fmla="*/ 2985796 h 4758612"/>
              <a:gd name="connsiteX34" fmla="*/ 849086 w 1570600"/>
              <a:gd name="connsiteY34" fmla="*/ 2939143 h 4758612"/>
              <a:gd name="connsiteX35" fmla="*/ 858417 w 1570600"/>
              <a:gd name="connsiteY35" fmla="*/ 2911151 h 4758612"/>
              <a:gd name="connsiteX36" fmla="*/ 877078 w 1570600"/>
              <a:gd name="connsiteY36" fmla="*/ 2836506 h 4758612"/>
              <a:gd name="connsiteX37" fmla="*/ 895739 w 1570600"/>
              <a:gd name="connsiteY37" fmla="*/ 2743200 h 4758612"/>
              <a:gd name="connsiteX38" fmla="*/ 914400 w 1570600"/>
              <a:gd name="connsiteY38" fmla="*/ 2705877 h 4758612"/>
              <a:gd name="connsiteX39" fmla="*/ 933062 w 1570600"/>
              <a:gd name="connsiteY39" fmla="*/ 2631232 h 4758612"/>
              <a:gd name="connsiteX40" fmla="*/ 961053 w 1570600"/>
              <a:gd name="connsiteY40" fmla="*/ 2565918 h 4758612"/>
              <a:gd name="connsiteX41" fmla="*/ 970384 w 1570600"/>
              <a:gd name="connsiteY41" fmla="*/ 2519265 h 4758612"/>
              <a:gd name="connsiteX42" fmla="*/ 979715 w 1570600"/>
              <a:gd name="connsiteY42" fmla="*/ 2491273 h 4758612"/>
              <a:gd name="connsiteX43" fmla="*/ 989045 w 1570600"/>
              <a:gd name="connsiteY43" fmla="*/ 2444620 h 4758612"/>
              <a:gd name="connsiteX44" fmla="*/ 998376 w 1570600"/>
              <a:gd name="connsiteY44" fmla="*/ 2416628 h 4758612"/>
              <a:gd name="connsiteX45" fmla="*/ 1026368 w 1570600"/>
              <a:gd name="connsiteY45" fmla="*/ 2313992 h 4758612"/>
              <a:gd name="connsiteX46" fmla="*/ 1045029 w 1570600"/>
              <a:gd name="connsiteY46" fmla="*/ 2192694 h 4758612"/>
              <a:gd name="connsiteX47" fmla="*/ 1054359 w 1570600"/>
              <a:gd name="connsiteY47" fmla="*/ 2118049 h 4758612"/>
              <a:gd name="connsiteX48" fmla="*/ 1073021 w 1570600"/>
              <a:gd name="connsiteY48" fmla="*/ 2062065 h 4758612"/>
              <a:gd name="connsiteX49" fmla="*/ 1082351 w 1570600"/>
              <a:gd name="connsiteY49" fmla="*/ 2015412 h 4758612"/>
              <a:gd name="connsiteX50" fmla="*/ 1091682 w 1570600"/>
              <a:gd name="connsiteY50" fmla="*/ 1959428 h 4758612"/>
              <a:gd name="connsiteX51" fmla="*/ 1101013 w 1570600"/>
              <a:gd name="connsiteY51" fmla="*/ 1931437 h 4758612"/>
              <a:gd name="connsiteX52" fmla="*/ 1119674 w 1570600"/>
              <a:gd name="connsiteY52" fmla="*/ 1847461 h 4758612"/>
              <a:gd name="connsiteX53" fmla="*/ 1129004 w 1570600"/>
              <a:gd name="connsiteY53" fmla="*/ 1782147 h 4758612"/>
              <a:gd name="connsiteX54" fmla="*/ 1147666 w 1570600"/>
              <a:gd name="connsiteY54" fmla="*/ 1707502 h 4758612"/>
              <a:gd name="connsiteX55" fmla="*/ 1156996 w 1570600"/>
              <a:gd name="connsiteY55" fmla="*/ 1679510 h 4758612"/>
              <a:gd name="connsiteX56" fmla="*/ 1166327 w 1570600"/>
              <a:gd name="connsiteY56" fmla="*/ 1632857 h 4758612"/>
              <a:gd name="connsiteX57" fmla="*/ 1194319 w 1570600"/>
              <a:gd name="connsiteY57" fmla="*/ 1548881 h 4758612"/>
              <a:gd name="connsiteX58" fmla="*/ 1203649 w 1570600"/>
              <a:gd name="connsiteY58" fmla="*/ 1520890 h 4758612"/>
              <a:gd name="connsiteX59" fmla="*/ 1212980 w 1570600"/>
              <a:gd name="connsiteY59" fmla="*/ 1483567 h 4758612"/>
              <a:gd name="connsiteX60" fmla="*/ 1222310 w 1570600"/>
              <a:gd name="connsiteY60" fmla="*/ 1455575 h 4758612"/>
              <a:gd name="connsiteX61" fmla="*/ 1250302 w 1570600"/>
              <a:gd name="connsiteY61" fmla="*/ 1371600 h 4758612"/>
              <a:gd name="connsiteX62" fmla="*/ 1268964 w 1570600"/>
              <a:gd name="connsiteY62" fmla="*/ 1278294 h 4758612"/>
              <a:gd name="connsiteX63" fmla="*/ 1306286 w 1570600"/>
              <a:gd name="connsiteY63" fmla="*/ 1184988 h 4758612"/>
              <a:gd name="connsiteX64" fmla="*/ 1315617 w 1570600"/>
              <a:gd name="connsiteY64" fmla="*/ 1091681 h 4758612"/>
              <a:gd name="connsiteX65" fmla="*/ 1334278 w 1570600"/>
              <a:gd name="connsiteY65" fmla="*/ 1035698 h 4758612"/>
              <a:gd name="connsiteX66" fmla="*/ 1362270 w 1570600"/>
              <a:gd name="connsiteY66" fmla="*/ 942392 h 4758612"/>
              <a:gd name="connsiteX67" fmla="*/ 1343608 w 1570600"/>
              <a:gd name="connsiteY67" fmla="*/ 923730 h 4758612"/>
              <a:gd name="connsiteX68" fmla="*/ 1352939 w 1570600"/>
              <a:gd name="connsiteY68" fmla="*/ 895739 h 4758612"/>
              <a:gd name="connsiteX69" fmla="*/ 1371600 w 1570600"/>
              <a:gd name="connsiteY69" fmla="*/ 821094 h 4758612"/>
              <a:gd name="connsiteX70" fmla="*/ 1352939 w 1570600"/>
              <a:gd name="connsiteY70" fmla="*/ 793102 h 4758612"/>
              <a:gd name="connsiteX71" fmla="*/ 1371600 w 1570600"/>
              <a:gd name="connsiteY71" fmla="*/ 765110 h 4758612"/>
              <a:gd name="connsiteX72" fmla="*/ 1380931 w 1570600"/>
              <a:gd name="connsiteY72" fmla="*/ 681134 h 4758612"/>
              <a:gd name="connsiteX73" fmla="*/ 1399592 w 1570600"/>
              <a:gd name="connsiteY73" fmla="*/ 615820 h 4758612"/>
              <a:gd name="connsiteX74" fmla="*/ 1427584 w 1570600"/>
              <a:gd name="connsiteY74" fmla="*/ 513183 h 4758612"/>
              <a:gd name="connsiteX75" fmla="*/ 1474237 w 1570600"/>
              <a:gd name="connsiteY75" fmla="*/ 410547 h 4758612"/>
              <a:gd name="connsiteX76" fmla="*/ 1474237 w 1570600"/>
              <a:gd name="connsiteY76" fmla="*/ 317241 h 4758612"/>
              <a:gd name="connsiteX77" fmla="*/ 1492898 w 1570600"/>
              <a:gd name="connsiteY77" fmla="*/ 298579 h 4758612"/>
              <a:gd name="connsiteX78" fmla="*/ 1511559 w 1570600"/>
              <a:gd name="connsiteY78" fmla="*/ 242596 h 4758612"/>
              <a:gd name="connsiteX79" fmla="*/ 1520890 w 1570600"/>
              <a:gd name="connsiteY79" fmla="*/ 167951 h 4758612"/>
              <a:gd name="connsiteX80" fmla="*/ 1567543 w 1570600"/>
              <a:gd name="connsiteY80" fmla="*/ 0 h 4758612"/>
              <a:gd name="connsiteX81" fmla="*/ 1558213 w 1570600"/>
              <a:gd name="connsiteY81" fmla="*/ 0 h 475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570600" h="4758612">
                <a:moveTo>
                  <a:pt x="0" y="4758612"/>
                </a:moveTo>
                <a:cubicBezTo>
                  <a:pt x="465" y="4756287"/>
                  <a:pt x="11011" y="4693531"/>
                  <a:pt x="18662" y="4683967"/>
                </a:cubicBezTo>
                <a:cubicBezTo>
                  <a:pt x="25667" y="4675211"/>
                  <a:pt x="37323" y="4671526"/>
                  <a:pt x="46653" y="4665306"/>
                </a:cubicBezTo>
                <a:cubicBezTo>
                  <a:pt x="70107" y="4594947"/>
                  <a:pt x="38469" y="4681673"/>
                  <a:pt x="74645" y="4609322"/>
                </a:cubicBezTo>
                <a:cubicBezTo>
                  <a:pt x="79044" y="4600525"/>
                  <a:pt x="79577" y="4590127"/>
                  <a:pt x="83976" y="4581330"/>
                </a:cubicBezTo>
                <a:cubicBezTo>
                  <a:pt x="95746" y="4557791"/>
                  <a:pt x="103942" y="4552034"/>
                  <a:pt x="121298" y="4534677"/>
                </a:cubicBezTo>
                <a:cubicBezTo>
                  <a:pt x="144752" y="4464317"/>
                  <a:pt x="113114" y="4551044"/>
                  <a:pt x="149290" y="4478694"/>
                </a:cubicBezTo>
                <a:cubicBezTo>
                  <a:pt x="153689" y="4469897"/>
                  <a:pt x="154222" y="4459499"/>
                  <a:pt x="158621" y="4450702"/>
                </a:cubicBezTo>
                <a:cubicBezTo>
                  <a:pt x="163636" y="4440672"/>
                  <a:pt x="172267" y="4432740"/>
                  <a:pt x="177282" y="4422710"/>
                </a:cubicBezTo>
                <a:cubicBezTo>
                  <a:pt x="181681" y="4413913"/>
                  <a:pt x="181733" y="4403258"/>
                  <a:pt x="186613" y="4394718"/>
                </a:cubicBezTo>
                <a:cubicBezTo>
                  <a:pt x="194328" y="4381216"/>
                  <a:pt x="206362" y="4370583"/>
                  <a:pt x="214604" y="4357396"/>
                </a:cubicBezTo>
                <a:cubicBezTo>
                  <a:pt x="221976" y="4345601"/>
                  <a:pt x="227045" y="4332514"/>
                  <a:pt x="233266" y="4320073"/>
                </a:cubicBezTo>
                <a:cubicBezTo>
                  <a:pt x="254145" y="4215673"/>
                  <a:pt x="224747" y="4327780"/>
                  <a:pt x="270588" y="4236098"/>
                </a:cubicBezTo>
                <a:cubicBezTo>
                  <a:pt x="277762" y="4221750"/>
                  <a:pt x="284828" y="4163911"/>
                  <a:pt x="289249" y="4152122"/>
                </a:cubicBezTo>
                <a:cubicBezTo>
                  <a:pt x="293186" y="4141622"/>
                  <a:pt x="303355" y="4134377"/>
                  <a:pt x="307910" y="4124130"/>
                </a:cubicBezTo>
                <a:cubicBezTo>
                  <a:pt x="342220" y="4046935"/>
                  <a:pt x="306909" y="4087811"/>
                  <a:pt x="345233" y="4049485"/>
                </a:cubicBezTo>
                <a:cubicBezTo>
                  <a:pt x="351453" y="4030824"/>
                  <a:pt x="360036" y="4012790"/>
                  <a:pt x="363894" y="3993502"/>
                </a:cubicBezTo>
                <a:cubicBezTo>
                  <a:pt x="367004" y="3977951"/>
                  <a:pt x="367657" y="3961698"/>
                  <a:pt x="373225" y="3946849"/>
                </a:cubicBezTo>
                <a:cubicBezTo>
                  <a:pt x="377163" y="3936349"/>
                  <a:pt x="387332" y="3929105"/>
                  <a:pt x="391886" y="3918857"/>
                </a:cubicBezTo>
                <a:cubicBezTo>
                  <a:pt x="399875" y="3900882"/>
                  <a:pt x="399636" y="3879240"/>
                  <a:pt x="410547" y="3862873"/>
                </a:cubicBezTo>
                <a:cubicBezTo>
                  <a:pt x="416767" y="3853542"/>
                  <a:pt x="424509" y="3845063"/>
                  <a:pt x="429208" y="3834881"/>
                </a:cubicBezTo>
                <a:cubicBezTo>
                  <a:pt x="443246" y="3804466"/>
                  <a:pt x="448975" y="3770104"/>
                  <a:pt x="466531" y="3741575"/>
                </a:cubicBezTo>
                <a:cubicBezTo>
                  <a:pt x="491413" y="3701142"/>
                  <a:pt x="510783" y="3656748"/>
                  <a:pt x="541176" y="3620277"/>
                </a:cubicBezTo>
                <a:cubicBezTo>
                  <a:pt x="570514" y="3585072"/>
                  <a:pt x="596926" y="3559210"/>
                  <a:pt x="615821" y="3517641"/>
                </a:cubicBezTo>
                <a:cubicBezTo>
                  <a:pt x="623961" y="3499733"/>
                  <a:pt x="628262" y="3480318"/>
                  <a:pt x="634482" y="3461657"/>
                </a:cubicBezTo>
                <a:cubicBezTo>
                  <a:pt x="637592" y="3452326"/>
                  <a:pt x="638357" y="3441849"/>
                  <a:pt x="643813" y="3433665"/>
                </a:cubicBezTo>
                <a:cubicBezTo>
                  <a:pt x="656254" y="3415004"/>
                  <a:pt x="674043" y="3398958"/>
                  <a:pt x="681135" y="3377681"/>
                </a:cubicBezTo>
                <a:cubicBezTo>
                  <a:pt x="687355" y="3359020"/>
                  <a:pt x="688885" y="3338065"/>
                  <a:pt x="699796" y="3321698"/>
                </a:cubicBezTo>
                <a:lnTo>
                  <a:pt x="737119" y="3265714"/>
                </a:lnTo>
                <a:cubicBezTo>
                  <a:pt x="771137" y="3163652"/>
                  <a:pt x="716888" y="3318228"/>
                  <a:pt x="765110" y="3209730"/>
                </a:cubicBezTo>
                <a:cubicBezTo>
                  <a:pt x="773099" y="3191755"/>
                  <a:pt x="777552" y="3172408"/>
                  <a:pt x="783772" y="3153747"/>
                </a:cubicBezTo>
                <a:lnTo>
                  <a:pt x="802433" y="3097763"/>
                </a:lnTo>
                <a:lnTo>
                  <a:pt x="830425" y="3013788"/>
                </a:lnTo>
                <a:cubicBezTo>
                  <a:pt x="833535" y="3004457"/>
                  <a:pt x="837826" y="2995440"/>
                  <a:pt x="839755" y="2985796"/>
                </a:cubicBezTo>
                <a:cubicBezTo>
                  <a:pt x="842865" y="2970245"/>
                  <a:pt x="845239" y="2954528"/>
                  <a:pt x="849086" y="2939143"/>
                </a:cubicBezTo>
                <a:cubicBezTo>
                  <a:pt x="851472" y="2929601"/>
                  <a:pt x="855829" y="2920640"/>
                  <a:pt x="858417" y="2911151"/>
                </a:cubicBezTo>
                <a:cubicBezTo>
                  <a:pt x="865165" y="2886407"/>
                  <a:pt x="872048" y="2861655"/>
                  <a:pt x="877078" y="2836506"/>
                </a:cubicBezTo>
                <a:cubicBezTo>
                  <a:pt x="883298" y="2805404"/>
                  <a:pt x="881555" y="2771570"/>
                  <a:pt x="895739" y="2743200"/>
                </a:cubicBezTo>
                <a:cubicBezTo>
                  <a:pt x="901959" y="2730759"/>
                  <a:pt x="910001" y="2719073"/>
                  <a:pt x="914400" y="2705877"/>
                </a:cubicBezTo>
                <a:cubicBezTo>
                  <a:pt x="922511" y="2681546"/>
                  <a:pt x="921592" y="2654172"/>
                  <a:pt x="933062" y="2631232"/>
                </a:cubicBezTo>
                <a:cubicBezTo>
                  <a:pt x="946416" y="2604524"/>
                  <a:pt x="954188" y="2593380"/>
                  <a:pt x="961053" y="2565918"/>
                </a:cubicBezTo>
                <a:cubicBezTo>
                  <a:pt x="964899" y="2550533"/>
                  <a:pt x="966537" y="2534650"/>
                  <a:pt x="970384" y="2519265"/>
                </a:cubicBezTo>
                <a:cubicBezTo>
                  <a:pt x="972770" y="2509723"/>
                  <a:pt x="977330" y="2500815"/>
                  <a:pt x="979715" y="2491273"/>
                </a:cubicBezTo>
                <a:cubicBezTo>
                  <a:pt x="983561" y="2475888"/>
                  <a:pt x="985199" y="2460005"/>
                  <a:pt x="989045" y="2444620"/>
                </a:cubicBezTo>
                <a:cubicBezTo>
                  <a:pt x="991430" y="2435078"/>
                  <a:pt x="995788" y="2426117"/>
                  <a:pt x="998376" y="2416628"/>
                </a:cubicBezTo>
                <a:cubicBezTo>
                  <a:pt x="1029944" y="2300878"/>
                  <a:pt x="1004891" y="2378418"/>
                  <a:pt x="1026368" y="2313992"/>
                </a:cubicBezTo>
                <a:cubicBezTo>
                  <a:pt x="1035867" y="2256995"/>
                  <a:pt x="1037029" y="2252697"/>
                  <a:pt x="1045029" y="2192694"/>
                </a:cubicBezTo>
                <a:cubicBezTo>
                  <a:pt x="1048343" y="2167839"/>
                  <a:pt x="1049105" y="2142568"/>
                  <a:pt x="1054359" y="2118049"/>
                </a:cubicBezTo>
                <a:cubicBezTo>
                  <a:pt x="1058481" y="2098815"/>
                  <a:pt x="1069163" y="2081354"/>
                  <a:pt x="1073021" y="2062065"/>
                </a:cubicBezTo>
                <a:cubicBezTo>
                  <a:pt x="1076131" y="2046514"/>
                  <a:pt x="1079514" y="2031015"/>
                  <a:pt x="1082351" y="2015412"/>
                </a:cubicBezTo>
                <a:cubicBezTo>
                  <a:pt x="1085735" y="1996798"/>
                  <a:pt x="1087578" y="1977896"/>
                  <a:pt x="1091682" y="1959428"/>
                </a:cubicBezTo>
                <a:cubicBezTo>
                  <a:pt x="1093816" y="1949827"/>
                  <a:pt x="1098311" y="1940894"/>
                  <a:pt x="1101013" y="1931437"/>
                </a:cubicBezTo>
                <a:cubicBezTo>
                  <a:pt x="1107720" y="1907963"/>
                  <a:pt x="1115828" y="1870535"/>
                  <a:pt x="1119674" y="1847461"/>
                </a:cubicBezTo>
                <a:cubicBezTo>
                  <a:pt x="1123289" y="1825768"/>
                  <a:pt x="1124691" y="1803712"/>
                  <a:pt x="1129004" y="1782147"/>
                </a:cubicBezTo>
                <a:cubicBezTo>
                  <a:pt x="1134034" y="1756998"/>
                  <a:pt x="1139556" y="1731834"/>
                  <a:pt x="1147666" y="1707502"/>
                </a:cubicBezTo>
                <a:cubicBezTo>
                  <a:pt x="1150776" y="1698171"/>
                  <a:pt x="1154611" y="1689052"/>
                  <a:pt x="1156996" y="1679510"/>
                </a:cubicBezTo>
                <a:cubicBezTo>
                  <a:pt x="1160842" y="1664125"/>
                  <a:pt x="1162154" y="1648157"/>
                  <a:pt x="1166327" y="1632857"/>
                </a:cubicBezTo>
                <a:cubicBezTo>
                  <a:pt x="1166334" y="1632832"/>
                  <a:pt x="1189650" y="1562889"/>
                  <a:pt x="1194319" y="1548881"/>
                </a:cubicBezTo>
                <a:cubicBezTo>
                  <a:pt x="1197429" y="1539551"/>
                  <a:pt x="1201264" y="1530431"/>
                  <a:pt x="1203649" y="1520890"/>
                </a:cubicBezTo>
                <a:cubicBezTo>
                  <a:pt x="1206759" y="1508449"/>
                  <a:pt x="1209457" y="1495898"/>
                  <a:pt x="1212980" y="1483567"/>
                </a:cubicBezTo>
                <a:cubicBezTo>
                  <a:pt x="1215682" y="1474110"/>
                  <a:pt x="1220176" y="1465176"/>
                  <a:pt x="1222310" y="1455575"/>
                </a:cubicBezTo>
                <a:cubicBezTo>
                  <a:pt x="1239071" y="1380151"/>
                  <a:pt x="1217836" y="1420300"/>
                  <a:pt x="1250302" y="1371600"/>
                </a:cubicBezTo>
                <a:cubicBezTo>
                  <a:pt x="1256523" y="1340498"/>
                  <a:pt x="1258934" y="1308384"/>
                  <a:pt x="1268964" y="1278294"/>
                </a:cubicBezTo>
                <a:cubicBezTo>
                  <a:pt x="1292023" y="1209115"/>
                  <a:pt x="1278828" y="1239904"/>
                  <a:pt x="1306286" y="1184988"/>
                </a:cubicBezTo>
                <a:cubicBezTo>
                  <a:pt x="1309396" y="1153886"/>
                  <a:pt x="1309857" y="1122403"/>
                  <a:pt x="1315617" y="1091681"/>
                </a:cubicBezTo>
                <a:cubicBezTo>
                  <a:pt x="1319242" y="1072347"/>
                  <a:pt x="1328058" y="1054359"/>
                  <a:pt x="1334278" y="1035698"/>
                </a:cubicBezTo>
                <a:cubicBezTo>
                  <a:pt x="1350763" y="986242"/>
                  <a:pt x="1340917" y="1017125"/>
                  <a:pt x="1362270" y="942392"/>
                </a:cubicBezTo>
                <a:cubicBezTo>
                  <a:pt x="1356049" y="936171"/>
                  <a:pt x="1345333" y="932356"/>
                  <a:pt x="1343608" y="923730"/>
                </a:cubicBezTo>
                <a:cubicBezTo>
                  <a:pt x="1341679" y="914086"/>
                  <a:pt x="1350351" y="905228"/>
                  <a:pt x="1352939" y="895739"/>
                </a:cubicBezTo>
                <a:cubicBezTo>
                  <a:pt x="1359687" y="870995"/>
                  <a:pt x="1365380" y="845976"/>
                  <a:pt x="1371600" y="821094"/>
                </a:cubicBezTo>
                <a:cubicBezTo>
                  <a:pt x="1365380" y="811763"/>
                  <a:pt x="1352939" y="804316"/>
                  <a:pt x="1352939" y="793102"/>
                </a:cubicBezTo>
                <a:cubicBezTo>
                  <a:pt x="1352939" y="781888"/>
                  <a:pt x="1368880" y="775989"/>
                  <a:pt x="1371600" y="765110"/>
                </a:cubicBezTo>
                <a:cubicBezTo>
                  <a:pt x="1378431" y="737787"/>
                  <a:pt x="1376648" y="708971"/>
                  <a:pt x="1380931" y="681134"/>
                </a:cubicBezTo>
                <a:cubicBezTo>
                  <a:pt x="1387910" y="635771"/>
                  <a:pt x="1389840" y="654827"/>
                  <a:pt x="1399592" y="615820"/>
                </a:cubicBezTo>
                <a:cubicBezTo>
                  <a:pt x="1406602" y="587781"/>
                  <a:pt x="1411572" y="537200"/>
                  <a:pt x="1427584" y="513183"/>
                </a:cubicBezTo>
                <a:cubicBezTo>
                  <a:pt x="1460986" y="463082"/>
                  <a:pt x="1442308" y="495692"/>
                  <a:pt x="1474237" y="410547"/>
                </a:cubicBezTo>
                <a:cubicBezTo>
                  <a:pt x="1461148" y="371280"/>
                  <a:pt x="1456367" y="370850"/>
                  <a:pt x="1474237" y="317241"/>
                </a:cubicBezTo>
                <a:cubicBezTo>
                  <a:pt x="1477019" y="308895"/>
                  <a:pt x="1486678" y="304800"/>
                  <a:pt x="1492898" y="298579"/>
                </a:cubicBezTo>
                <a:cubicBezTo>
                  <a:pt x="1499118" y="279918"/>
                  <a:pt x="1507437" y="261830"/>
                  <a:pt x="1511559" y="242596"/>
                </a:cubicBezTo>
                <a:cubicBezTo>
                  <a:pt x="1516813" y="218077"/>
                  <a:pt x="1515636" y="192470"/>
                  <a:pt x="1520890" y="167951"/>
                </a:cubicBezTo>
                <a:cubicBezTo>
                  <a:pt x="1526349" y="142478"/>
                  <a:pt x="1584393" y="0"/>
                  <a:pt x="1567543" y="0"/>
                </a:cubicBezTo>
                <a:lnTo>
                  <a:pt x="1558213" y="0"/>
                </a:lnTo>
              </a:path>
            </a:pathLst>
          </a:custGeom>
          <a:noFill/>
          <a:ln w="57150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5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FE55-B30D-4FBC-AE35-DFEA94F6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Sinuosity?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565E9-8446-4F5E-B934-FB1E5F7B48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 ratio that tells us how “curvy” a river is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𝑆𝑖𝑛𝑢𝑜𝑠𝑖𝑡𝑦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𝐶h𝑎𝑛𝑛𝑒𝑙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𝑉𝑎𝑙𝑙𝑒𝑦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Higher values = Higher sinuosity</a:t>
                </a:r>
              </a:p>
              <a:p>
                <a:r>
                  <a:rPr lang="en-US" sz="2400" dirty="0" err="1"/>
                  <a:t>Anabranching</a:t>
                </a:r>
                <a:r>
                  <a:rPr lang="en-US" sz="2400" dirty="0"/>
                  <a:t>, Braided, and Straight Rivers = Lower Sinuosity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565E9-8446-4F5E-B934-FB1E5F7B4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09" t="-1166" r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1F7B5938-8480-469B-B46B-E16AD6D39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85"/>
          <a:stretch/>
        </p:blipFill>
        <p:spPr>
          <a:xfrm>
            <a:off x="6096000" y="1323443"/>
            <a:ext cx="5826670" cy="4181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2E4F1-D2B4-4501-AF5F-B98514DB842A}"/>
              </a:ext>
            </a:extLst>
          </p:cNvPr>
          <p:cNvSpPr txBox="1"/>
          <p:nvPr/>
        </p:nvSpPr>
        <p:spPr>
          <a:xfrm>
            <a:off x="7058526" y="5480721"/>
            <a:ext cx="5024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Charlton (2008): </a:t>
            </a:r>
            <a:r>
              <a:rPr lang="en-US" sz="1600" i="1" dirty="0"/>
              <a:t>Fundamentals of Fluvial Geomorphology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1768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FE55-B30D-4FBC-AE35-DFEA94F6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Sinuosity?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565E9-8446-4F5E-B934-FB1E5F7B48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 ratio that tells us how “curvy” a river is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𝑆𝑖𝑛𝑢𝑜𝑠𝑖𝑡𝑦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𝐶h𝑎𝑛𝑛𝑒𝑙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𝑉𝑎𝑙𝑙𝑒𝑦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Higher values = Higher sinuosity</a:t>
                </a:r>
              </a:p>
              <a:p>
                <a:r>
                  <a:rPr lang="en-US" sz="2400" dirty="0" err="1"/>
                  <a:t>Anabranching</a:t>
                </a:r>
                <a:r>
                  <a:rPr lang="en-US" sz="2400" dirty="0"/>
                  <a:t>, Braided, and Straight Rivers = Lower Sinuosity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565E9-8446-4F5E-B934-FB1E5F7B4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09" t="-1166" r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1E1770-9FFC-474D-9C54-FC05794925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0893" y="2685847"/>
            <a:ext cx="6123287" cy="9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9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A45C1A-93E5-4D08-8C2A-9DAB2CD7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131427" cy="6858000"/>
          </a:xfrm>
        </p:spPr>
        <p:txBody>
          <a:bodyPr anchor="ctr"/>
          <a:lstStyle/>
          <a:p>
            <a:pPr algn="ctr"/>
            <a:r>
              <a:rPr lang="en-US" dirty="0"/>
              <a:t>Example Calculations</a:t>
            </a:r>
          </a:p>
        </p:txBody>
      </p:sp>
    </p:spTree>
    <p:extLst>
      <p:ext uri="{BB962C8B-B14F-4D97-AF65-F5344CB8AC3E}">
        <p14:creationId xmlns:p14="http://schemas.microsoft.com/office/powerpoint/2010/main" val="322099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FE55-B30D-4FBC-AE35-DFEA94F6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Sinuosity?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565E9-8446-4F5E-B934-FB1E5F7B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Sinuosity = Channel Length / Valley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3B800-D2D3-446D-BB69-AD2C14FF8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609" y="2752531"/>
            <a:ext cx="575862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759A44-75AF-468D-AE34-ED76DFB5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3" y="2752531"/>
            <a:ext cx="5758628" cy="3429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2F825-6E40-4E65-80C5-3770250F2ECF}"/>
              </a:ext>
            </a:extLst>
          </p:cNvPr>
          <p:cNvSpPr txBox="1"/>
          <p:nvPr/>
        </p:nvSpPr>
        <p:spPr>
          <a:xfrm>
            <a:off x="6232763" y="2721551"/>
            <a:ext cx="3749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Minnesota River, Minnesota, USA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960F6-B8F6-4D0E-8529-CDC795A8C4F4}"/>
              </a:ext>
            </a:extLst>
          </p:cNvPr>
          <p:cNvSpPr txBox="1"/>
          <p:nvPr/>
        </p:nvSpPr>
        <p:spPr>
          <a:xfrm>
            <a:off x="200609" y="2752531"/>
            <a:ext cx="207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Lena River, Russia</a:t>
            </a:r>
          </a:p>
        </p:txBody>
      </p:sp>
    </p:spTree>
    <p:extLst>
      <p:ext uri="{BB962C8B-B14F-4D97-AF65-F5344CB8AC3E}">
        <p14:creationId xmlns:p14="http://schemas.microsoft.com/office/powerpoint/2010/main" val="2185693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BD1C100-3A27-456E-B3B4-EFB20BA7AAC7}" vid="{C9F59442-8FD3-4C7F-A06F-D92CA5D6C3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270</TotalTime>
  <Words>381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Theme1</vt:lpstr>
      <vt:lpstr>Fluvial Geomorphology: Sinuosity</vt:lpstr>
      <vt:lpstr>Objectives</vt:lpstr>
      <vt:lpstr>What is Sinuosity?</vt:lpstr>
      <vt:lpstr>What is Sinuosity?</vt:lpstr>
      <vt:lpstr>What is Sinuosity?</vt:lpstr>
      <vt:lpstr>What is Sinuosity?</vt:lpstr>
      <vt:lpstr>What is Sinuosity?</vt:lpstr>
      <vt:lpstr>Example Calculations</vt:lpstr>
      <vt:lpstr>What is Sinuosity?</vt:lpstr>
      <vt:lpstr>What is Sinuosity?</vt:lpstr>
      <vt:lpstr>What is Sinuosity?</vt:lpstr>
      <vt:lpstr>What is Sinuosity?</vt:lpstr>
      <vt:lpstr>What is Sinuosity?</vt:lpstr>
      <vt:lpstr>What is Sinuosity?</vt:lpstr>
      <vt:lpstr>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Fluvial Geomorphology: Sinuosity</dc:title>
  <dc:creator>Zach Hilgendorf (Student)</dc:creator>
  <cp:lastModifiedBy>Zach Hilgendorf (Student)</cp:lastModifiedBy>
  <cp:revision>20</cp:revision>
  <dcterms:created xsi:type="dcterms:W3CDTF">2020-12-07T04:28:22Z</dcterms:created>
  <dcterms:modified xsi:type="dcterms:W3CDTF">2021-01-07T21:10:25Z</dcterms:modified>
</cp:coreProperties>
</file>